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9" r:id="rId5"/>
    <p:sldId id="262" r:id="rId6"/>
    <p:sldId id="263" r:id="rId7"/>
    <p:sldId id="258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588-B2DE-40CF-AC28-2AA6ABB1A1D2}" type="datetimeFigureOut">
              <a:rPr lang="it-IT" smtClean="0"/>
              <a:t>30/03/2018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CB3-8FE3-4AC2-85C8-F22E2D495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98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588-B2DE-40CF-AC28-2AA6ABB1A1D2}" type="datetimeFigureOut">
              <a:rPr lang="it-IT" smtClean="0"/>
              <a:t>30/03/2018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CB3-8FE3-4AC2-85C8-F22E2D495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67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588-B2DE-40CF-AC28-2AA6ABB1A1D2}" type="datetimeFigureOut">
              <a:rPr lang="it-IT" smtClean="0"/>
              <a:t>30/03/2018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CB3-8FE3-4AC2-85C8-F22E2D495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12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588-B2DE-40CF-AC28-2AA6ABB1A1D2}" type="datetimeFigureOut">
              <a:rPr lang="it-IT" smtClean="0"/>
              <a:t>30/03/2018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CB3-8FE3-4AC2-85C8-F22E2D495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33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588-B2DE-40CF-AC28-2AA6ABB1A1D2}" type="datetimeFigureOut">
              <a:rPr lang="it-IT" smtClean="0"/>
              <a:t>30/03/2018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CB3-8FE3-4AC2-85C8-F22E2D495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98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588-B2DE-40CF-AC28-2AA6ABB1A1D2}" type="datetimeFigureOut">
              <a:rPr lang="it-IT" smtClean="0"/>
              <a:t>30/03/2018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CB3-8FE3-4AC2-85C8-F22E2D495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24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588-B2DE-40CF-AC28-2AA6ABB1A1D2}" type="datetimeFigureOut">
              <a:rPr lang="it-IT" smtClean="0"/>
              <a:t>30/03/2018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CB3-8FE3-4AC2-85C8-F22E2D495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35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588-B2DE-40CF-AC28-2AA6ABB1A1D2}" type="datetimeFigureOut">
              <a:rPr lang="it-IT" smtClean="0"/>
              <a:t>30/03/2018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CB3-8FE3-4AC2-85C8-F22E2D495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71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588-B2DE-40CF-AC28-2AA6ABB1A1D2}" type="datetimeFigureOut">
              <a:rPr lang="it-IT" smtClean="0"/>
              <a:t>30/03/2018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CB3-8FE3-4AC2-85C8-F22E2D495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00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588-B2DE-40CF-AC28-2AA6ABB1A1D2}" type="datetimeFigureOut">
              <a:rPr lang="it-IT" smtClean="0"/>
              <a:t>30/03/2018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CB3-8FE3-4AC2-85C8-F22E2D495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79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8588-B2DE-40CF-AC28-2AA6ABB1A1D2}" type="datetimeFigureOut">
              <a:rPr lang="it-IT" smtClean="0"/>
              <a:t>30/03/2018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ECB3-8FE3-4AC2-85C8-F22E2D495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36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8588-B2DE-40CF-AC28-2AA6ABB1A1D2}" type="datetimeFigureOut">
              <a:rPr lang="it-IT" smtClean="0"/>
              <a:t>30/03/2018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ECB3-8FE3-4AC2-85C8-F22E2D495E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5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124744"/>
            <a:ext cx="86409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Seminario  </a:t>
            </a:r>
            <a:r>
              <a:rPr lang="it-IT" sz="3600" b="1" dirty="0" err="1" smtClean="0">
                <a:solidFill>
                  <a:srgbClr val="C00000"/>
                </a:solidFill>
              </a:rPr>
              <a:t>RegionaleUSR</a:t>
            </a:r>
            <a:r>
              <a:rPr lang="it-IT" sz="3600" b="1" dirty="0" smtClean="0">
                <a:solidFill>
                  <a:srgbClr val="C00000"/>
                </a:solidFill>
              </a:rPr>
              <a:t>- Calabria</a:t>
            </a:r>
          </a:p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«</a:t>
            </a:r>
            <a:r>
              <a:rPr lang="it-IT" sz="3600" b="1" i="1" dirty="0" smtClean="0">
                <a:solidFill>
                  <a:srgbClr val="C00000"/>
                </a:solidFill>
              </a:rPr>
              <a:t>Scuola dell’infanzia statale: </a:t>
            </a:r>
          </a:p>
          <a:p>
            <a:pPr algn="ctr"/>
            <a:r>
              <a:rPr lang="it-IT" sz="3600" b="1" i="1" dirty="0" smtClean="0">
                <a:solidFill>
                  <a:srgbClr val="C00000"/>
                </a:solidFill>
              </a:rPr>
              <a:t>i nostri primi cinquant’anni</a:t>
            </a:r>
            <a:r>
              <a:rPr lang="it-IT" sz="36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endParaRPr lang="it-IT" sz="3600" b="1" dirty="0">
              <a:solidFill>
                <a:srgbClr val="C00000"/>
              </a:solidFill>
            </a:endParaRPr>
          </a:p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22 marzo 2018 CZ Lido</a:t>
            </a:r>
          </a:p>
          <a:p>
            <a:r>
              <a:rPr lang="it-IT" sz="3200" b="1" dirty="0" smtClean="0">
                <a:solidFill>
                  <a:srgbClr val="C00000"/>
                </a:solidFill>
              </a:rPr>
              <a:t>Auditorium Liceo Scienze Umane «</a:t>
            </a:r>
            <a:r>
              <a:rPr lang="it-IT" sz="3200" b="1" dirty="0" err="1" smtClean="0">
                <a:solidFill>
                  <a:srgbClr val="C00000"/>
                </a:solidFill>
              </a:rPr>
              <a:t>Cassiodoro</a:t>
            </a:r>
            <a:r>
              <a:rPr lang="it-IT" sz="3200" b="1" dirty="0" smtClean="0">
                <a:solidFill>
                  <a:srgbClr val="C00000"/>
                </a:solidFill>
              </a:rPr>
              <a:t>»</a:t>
            </a:r>
            <a:endParaRPr lang="it-IT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19617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C00000"/>
                </a:solidFill>
              </a:rPr>
              <a:t>Buon Compleanno… dalla scuola dell’infanzia Gianni </a:t>
            </a:r>
            <a:r>
              <a:rPr lang="it-IT" sz="3200" b="1" i="1" dirty="0" err="1" smtClean="0">
                <a:solidFill>
                  <a:srgbClr val="C00000"/>
                </a:solidFill>
              </a:rPr>
              <a:t>Rodari</a:t>
            </a:r>
            <a:r>
              <a:rPr lang="it-IT" sz="3200" b="1" i="1" dirty="0" smtClean="0">
                <a:solidFill>
                  <a:srgbClr val="C00000"/>
                </a:solidFill>
              </a:rPr>
              <a:t>-I.C. Don Milani-De Matera CS</a:t>
            </a:r>
          </a:p>
          <a:p>
            <a:r>
              <a:rPr lang="it-IT" sz="3200" b="1" i="1" dirty="0" smtClean="0">
                <a:solidFill>
                  <a:srgbClr val="C00000"/>
                </a:solidFill>
              </a:rPr>
              <a:t> </a:t>
            </a:r>
            <a:endParaRPr lang="it-IT" sz="3200" b="1" i="1" dirty="0">
              <a:solidFill>
                <a:srgbClr val="C0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3" y="1453492"/>
            <a:ext cx="7073933" cy="530545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51520" y="2708920"/>
            <a:ext cx="176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1968….</a:t>
            </a:r>
            <a:endParaRPr lang="it-IT" sz="4000" b="1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036654" y="2723122"/>
            <a:ext cx="217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… 2018</a:t>
            </a:r>
            <a:endParaRPr lang="it-IT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57908" y="0"/>
            <a:ext cx="6228184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LA SCUOLA DEI BAMBINI COMPIE 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50 ANNI!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36450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5" y="2852936"/>
            <a:ext cx="5340085" cy="400506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801029" y="548680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bg1"/>
                </a:solidFill>
                <a:latin typeface="Arial Rounded MT Bold" pitchFamily="34" charset="0"/>
              </a:rPr>
              <a:t>BUON COMPLEANNO</a:t>
            </a:r>
            <a:r>
              <a:rPr lang="it-IT" sz="4800" dirty="0" smtClean="0">
                <a:solidFill>
                  <a:schemeClr val="bg1"/>
                </a:solidFill>
              </a:rPr>
              <a:t>! </a:t>
            </a:r>
            <a:endParaRPr lang="it-IT" sz="48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784">
            <a:off x="342795" y="3897112"/>
            <a:ext cx="3232663" cy="24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60"/>
            <a:ext cx="5532107" cy="41490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23" y="2924944"/>
            <a:ext cx="4838577" cy="36289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4117">
            <a:off x="796643" y="4224519"/>
            <a:ext cx="3383724" cy="25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2204864"/>
            <a:ext cx="5760640" cy="46531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712">
            <a:off x="4355976" y="330159"/>
            <a:ext cx="4788024" cy="359101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747">
            <a:off x="1007604" y="321585"/>
            <a:ext cx="2592288" cy="17300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24" y="3933056"/>
            <a:ext cx="3384376" cy="275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54" y="1448714"/>
            <a:ext cx="7079858" cy="53098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4395"/>
            <a:ext cx="2304256" cy="135431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55576" y="47667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1968…</a:t>
            </a:r>
            <a:endParaRPr lang="it-IT" sz="4000" b="1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834018" y="417611"/>
            <a:ext cx="217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… 2018</a:t>
            </a:r>
            <a:endParaRPr lang="it-IT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73506"/>
            <a:ext cx="6084168" cy="4374486"/>
          </a:xfrm>
          <a:prstGeom prst="rect">
            <a:avLst/>
          </a:prstGeom>
          <a:ln w="63500">
            <a:solidFill>
              <a:srgbClr val="00B0F0"/>
            </a:solidFill>
          </a:ln>
        </p:spPr>
      </p:pic>
      <p:sp>
        <p:nvSpPr>
          <p:cNvPr id="4" name="Fumetto 3 3"/>
          <p:cNvSpPr/>
          <p:nvPr/>
        </p:nvSpPr>
        <p:spPr>
          <a:xfrm>
            <a:off x="2852808" y="188640"/>
            <a:ext cx="3879431" cy="2547322"/>
          </a:xfrm>
          <a:prstGeom prst="wedgeEllipseCallout">
            <a:avLst>
              <a:gd name="adj1" fmla="val -39028"/>
              <a:gd name="adj2" fmla="val 63572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995936" y="476672"/>
            <a:ext cx="145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Arial Rounded MT Bold" pitchFamily="34" charset="0"/>
              </a:rPr>
              <a:t>AUGURI!</a:t>
            </a:r>
            <a:r>
              <a:rPr lang="it-IT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endParaRPr lang="it-IT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347863" y="1277635"/>
            <a:ext cx="119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  <a:latin typeface="Arial Rounded MT Bold" pitchFamily="34" charset="0"/>
              </a:rPr>
              <a:t>AUGURI!</a:t>
            </a:r>
            <a:r>
              <a:rPr lang="it-IT" dirty="0" smtClean="0">
                <a:latin typeface="Arial Rounded MT Bold" pitchFamily="34" charset="0"/>
              </a:rPr>
              <a:t> 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15916" y="1988840"/>
            <a:ext cx="126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  <a:latin typeface="Arial Rounded MT Bold" pitchFamily="34" charset="0"/>
              </a:rPr>
              <a:t>AUGURI! </a:t>
            </a:r>
            <a:endParaRPr lang="it-IT" b="1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16016" y="1277635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 Rounded MT Bold" pitchFamily="34" charset="0"/>
              </a:rPr>
              <a:t>AUGURI!</a:t>
            </a:r>
            <a:r>
              <a:rPr lang="it-IT" dirty="0" smtClean="0">
                <a:latin typeface="Arial Rounded MT Bold" pitchFamily="34" charset="0"/>
              </a:rPr>
              <a:t> 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04048" y="81501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  <a:latin typeface="Arial Rounded MT Bold" pitchFamily="34" charset="0"/>
              </a:rPr>
              <a:t>AUGURI!</a:t>
            </a:r>
            <a:r>
              <a:rPr lang="it-IT" dirty="0" smtClean="0">
                <a:latin typeface="Arial Rounded MT Bold" pitchFamily="34" charset="0"/>
              </a:rPr>
              <a:t> 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084440" y="1804174"/>
            <a:ext cx="12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  <a:latin typeface="Arial Rounded MT Bold" pitchFamily="34" charset="0"/>
              </a:rPr>
              <a:t>AUGURI!</a:t>
            </a:r>
            <a:r>
              <a:rPr lang="it-IT" dirty="0" smtClean="0">
                <a:latin typeface="Arial Rounded MT Bold" pitchFamily="34" charset="0"/>
              </a:rPr>
              <a:t> </a:t>
            </a:r>
            <a:endParaRPr lang="it-IT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70</Words>
  <Application>Microsoft Office PowerPoint</Application>
  <PresentationFormat>Presentazione su schermo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Mariolina</dc:creator>
  <cp:lastModifiedBy>Administrator</cp:lastModifiedBy>
  <cp:revision>22</cp:revision>
  <dcterms:created xsi:type="dcterms:W3CDTF">2018-03-21T22:47:35Z</dcterms:created>
  <dcterms:modified xsi:type="dcterms:W3CDTF">2018-03-30T06:33:51Z</dcterms:modified>
</cp:coreProperties>
</file>