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57" r:id="rId3"/>
    <p:sldId id="283" r:id="rId4"/>
    <p:sldId id="278" r:id="rId5"/>
    <p:sldId id="279" r:id="rId6"/>
    <p:sldId id="276" r:id="rId7"/>
    <p:sldId id="277" r:id="rId8"/>
    <p:sldId id="280" r:id="rId9"/>
    <p:sldId id="270" r:id="rId10"/>
    <p:sldId id="275" r:id="rId11"/>
    <p:sldId id="288" r:id="rId12"/>
    <p:sldId id="282" r:id="rId13"/>
    <p:sldId id="266" r:id="rId14"/>
    <p:sldId id="271" r:id="rId15"/>
    <p:sldId id="274" r:id="rId16"/>
    <p:sldId id="272" r:id="rId17"/>
    <p:sldId id="284" r:id="rId18"/>
    <p:sldId id="285" r:id="rId19"/>
    <p:sldId id="258" r:id="rId20"/>
    <p:sldId id="289" r:id="rId21"/>
    <p:sldId id="290" r:id="rId22"/>
    <p:sldId id="286" r:id="rId23"/>
    <p:sldId id="287" r:id="rId24"/>
    <p:sldId id="263" r:id="rId25"/>
    <p:sldId id="264" r:id="rId26"/>
    <p:sldId id="262" r:id="rId27"/>
    <p:sldId id="291" r:id="rId2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103" d="100"/>
          <a:sy n="103" d="100"/>
        </p:scale>
        <p:origin x="-216" y="-96"/>
      </p:cViewPr>
      <p:guideLst>
        <p:guide orient="horz" pos="2160"/>
        <p:guide pos="2880"/>
      </p:guideLst>
    </p:cSldViewPr>
  </p:slideViewPr>
  <p:notesTextViewPr>
    <p:cViewPr>
      <p:scale>
        <a:sx n="1" d="1"/>
        <a:sy n="1" d="1"/>
      </p:scale>
      <p:origin x="0" y="0"/>
    </p:cViewPr>
  </p:notesTextViewPr>
  <p:sorterViewPr>
    <p:cViewPr>
      <p:scale>
        <a:sx n="100" d="100"/>
        <a:sy n="100" d="100"/>
      </p:scale>
      <p:origin x="0" y="18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image" Target="../media/image3.jp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image" Target="../media/image3.jp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12678D-EC15-4D07-8BE6-A563F30AF5F6}" type="doc">
      <dgm:prSet loTypeId="urn:microsoft.com/office/officeart/2008/layout/CircularPictureCallout" loCatId="picture" qsTypeId="urn:microsoft.com/office/officeart/2005/8/quickstyle/simple1" qsCatId="simple" csTypeId="urn:microsoft.com/office/officeart/2005/8/colors/accent1_2" csCatId="accent1" phldr="1"/>
      <dgm:spPr/>
      <dgm:t>
        <a:bodyPr/>
        <a:lstStyle/>
        <a:p>
          <a:endParaRPr lang="it-IT"/>
        </a:p>
      </dgm:t>
    </dgm:pt>
    <dgm:pt modelId="{AF28E7CA-A975-48FF-BD1A-A5F28BAA57B6}">
      <dgm:prSet/>
      <dgm:spPr/>
      <dgm:t>
        <a:bodyPr/>
        <a:lstStyle/>
        <a:p>
          <a:r>
            <a:rPr lang="it-IT" dirty="0" smtClean="0">
              <a:solidFill>
                <a:schemeClr val="bg1"/>
              </a:solidFill>
            </a:rPr>
            <a:t>QUADRI DI RIFERIMENTO</a:t>
          </a:r>
          <a:endParaRPr lang="it-IT" dirty="0">
            <a:solidFill>
              <a:schemeClr val="bg1"/>
            </a:solidFill>
          </a:endParaRPr>
        </a:p>
      </dgm:t>
    </dgm:pt>
    <dgm:pt modelId="{BF88A13B-939B-4A10-A677-1B949E3F3C9E}" type="parTrans" cxnId="{90E536A0-DFF5-4083-8613-BEE0BC6B56E1}">
      <dgm:prSet/>
      <dgm:spPr/>
      <dgm:t>
        <a:bodyPr/>
        <a:lstStyle/>
        <a:p>
          <a:endParaRPr lang="it-IT"/>
        </a:p>
      </dgm:t>
    </dgm:pt>
    <dgm:pt modelId="{FB608B5E-9305-412C-A1B3-F67EEC8840CC}" type="sibTrans" cxnId="{90E536A0-DFF5-4083-8613-BEE0BC6B56E1}">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it-IT"/>
        </a:p>
      </dgm:t>
    </dgm:pt>
    <dgm:pt modelId="{861C4CA1-3658-4671-9B18-7A09A6B4DD47}">
      <dgm:prSet phldrT="[Testo]"/>
      <dgm:spPr/>
      <dgm:t>
        <a:bodyPr/>
        <a:lstStyle/>
        <a:p>
          <a:r>
            <a:rPr lang="it-IT" dirty="0" smtClean="0"/>
            <a:t>PRIMA PROVA</a:t>
          </a:r>
          <a:endParaRPr lang="it-IT" dirty="0"/>
        </a:p>
      </dgm:t>
    </dgm:pt>
    <dgm:pt modelId="{1BAFEBFE-6DE2-4190-A002-DB5D4FC036F1}" type="parTrans" cxnId="{29C115CD-CD7C-4E0F-9D3D-EB07F912D40C}">
      <dgm:prSet/>
      <dgm:spPr/>
      <dgm:t>
        <a:bodyPr/>
        <a:lstStyle/>
        <a:p>
          <a:endParaRPr lang="it-IT"/>
        </a:p>
      </dgm:t>
    </dgm:pt>
    <dgm:pt modelId="{5A222463-AED8-4EC8-A2C9-48DA13090A69}" type="sibTrans" cxnId="{29C115CD-CD7C-4E0F-9D3D-EB07F912D40C}">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30000" b="-30000"/>
          </a:stretch>
        </a:blipFill>
      </dgm:spPr>
      <dgm:t>
        <a:bodyPr/>
        <a:lstStyle/>
        <a:p>
          <a:endParaRPr lang="it-IT"/>
        </a:p>
      </dgm:t>
    </dgm:pt>
    <dgm:pt modelId="{798813FD-6070-46F3-AFBD-18B364BAB222}">
      <dgm:prSet phldrT="[Testo]"/>
      <dgm:spPr/>
      <dgm:t>
        <a:bodyPr/>
        <a:lstStyle/>
        <a:p>
          <a:r>
            <a:rPr lang="it-IT" dirty="0" smtClean="0"/>
            <a:t>SECONDA PROVA</a:t>
          </a:r>
          <a:endParaRPr lang="it-IT" dirty="0"/>
        </a:p>
      </dgm:t>
    </dgm:pt>
    <dgm:pt modelId="{C6D052C0-9C49-43FE-B302-62B13B272AC6}" type="parTrans" cxnId="{FA657774-DAB3-46A2-9B8A-C47918EF460E}">
      <dgm:prSet/>
      <dgm:spPr/>
      <dgm:t>
        <a:bodyPr/>
        <a:lstStyle/>
        <a:p>
          <a:endParaRPr lang="it-IT"/>
        </a:p>
      </dgm:t>
    </dgm:pt>
    <dgm:pt modelId="{27973EA3-6E68-4278-920E-A1B8B7A6A294}" type="sibTrans" cxnId="{FA657774-DAB3-46A2-9B8A-C47918EF460E}">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t>
        <a:bodyPr/>
        <a:lstStyle/>
        <a:p>
          <a:endParaRPr lang="it-IT"/>
        </a:p>
      </dgm:t>
    </dgm:pt>
    <dgm:pt modelId="{6690140A-DCE6-4CCF-BFF6-A67D2B5F5C6C}">
      <dgm:prSet phldrT="[Testo]"/>
      <dgm:spPr/>
      <dgm:t>
        <a:bodyPr/>
        <a:lstStyle/>
        <a:p>
          <a:r>
            <a:rPr lang="it-IT" dirty="0" smtClean="0"/>
            <a:t>COLLOQUIO</a:t>
          </a:r>
          <a:endParaRPr lang="it-IT" dirty="0"/>
        </a:p>
      </dgm:t>
    </dgm:pt>
    <dgm:pt modelId="{F63A3BEC-CC93-41DF-BEC9-1EDFE99565B5}" type="parTrans" cxnId="{DBA379CA-CDC9-46B0-AE5D-6D4D488CF90B}">
      <dgm:prSet/>
      <dgm:spPr/>
      <dgm:t>
        <a:bodyPr/>
        <a:lstStyle/>
        <a:p>
          <a:endParaRPr lang="it-IT"/>
        </a:p>
      </dgm:t>
    </dgm:pt>
    <dgm:pt modelId="{499E4900-6A8C-4FCE-8337-2CA2507CE672}" type="sibTrans" cxnId="{DBA379CA-CDC9-46B0-AE5D-6D4D488CF90B}">
      <dgm:prSet/>
      <dgm:spPr>
        <a:blipFill rotWithShape="1">
          <a:blip xmlns:r="http://schemas.openxmlformats.org/officeDocument/2006/relationships" r:embed="rId4"/>
          <a:stretch>
            <a:fillRect/>
          </a:stretch>
        </a:blipFill>
      </dgm:spPr>
      <dgm:t>
        <a:bodyPr/>
        <a:lstStyle/>
        <a:p>
          <a:endParaRPr lang="it-IT"/>
        </a:p>
      </dgm:t>
    </dgm:pt>
    <dgm:pt modelId="{322C35DA-E494-4D38-9A13-128CEAFDB7B3}" type="pres">
      <dgm:prSet presAssocID="{3112678D-EC15-4D07-8BE6-A563F30AF5F6}" presName="Name0" presStyleCnt="0">
        <dgm:presLayoutVars>
          <dgm:chMax val="7"/>
          <dgm:chPref val="7"/>
          <dgm:dir/>
        </dgm:presLayoutVars>
      </dgm:prSet>
      <dgm:spPr/>
      <dgm:t>
        <a:bodyPr/>
        <a:lstStyle/>
        <a:p>
          <a:endParaRPr lang="it-IT"/>
        </a:p>
      </dgm:t>
    </dgm:pt>
    <dgm:pt modelId="{7BB2CA33-989D-45B3-859A-D39A1232C27B}" type="pres">
      <dgm:prSet presAssocID="{3112678D-EC15-4D07-8BE6-A563F30AF5F6}" presName="Name1" presStyleCnt="0"/>
      <dgm:spPr/>
    </dgm:pt>
    <dgm:pt modelId="{B3DFB6A0-714E-42A7-8A28-E80201422AFE}" type="pres">
      <dgm:prSet presAssocID="{FB608B5E-9305-412C-A1B3-F67EEC8840CC}" presName="picture_1" presStyleCnt="0"/>
      <dgm:spPr/>
    </dgm:pt>
    <dgm:pt modelId="{53280CF9-B481-47CF-9CCD-99C4E576B9DF}" type="pres">
      <dgm:prSet presAssocID="{FB608B5E-9305-412C-A1B3-F67EEC8840CC}" presName="pictureRepeatNode" presStyleLbl="alignImgPlace1" presStyleIdx="0" presStyleCnt="4" custLinFactNeighborX="251" custLinFactNeighborY="-5064"/>
      <dgm:spPr/>
      <dgm:t>
        <a:bodyPr/>
        <a:lstStyle/>
        <a:p>
          <a:endParaRPr lang="it-IT"/>
        </a:p>
      </dgm:t>
    </dgm:pt>
    <dgm:pt modelId="{FEB34494-136A-4EC7-A1FF-F5011BD428B8}" type="pres">
      <dgm:prSet presAssocID="{AF28E7CA-A975-48FF-BD1A-A5F28BAA57B6}" presName="text_1" presStyleLbl="node1" presStyleIdx="0" presStyleCnt="0" custLinFactY="-12620" custLinFactNeighborX="2346" custLinFactNeighborY="-100000">
        <dgm:presLayoutVars>
          <dgm:bulletEnabled val="1"/>
        </dgm:presLayoutVars>
      </dgm:prSet>
      <dgm:spPr/>
      <dgm:t>
        <a:bodyPr/>
        <a:lstStyle/>
        <a:p>
          <a:endParaRPr lang="it-IT"/>
        </a:p>
      </dgm:t>
    </dgm:pt>
    <dgm:pt modelId="{A9B4632A-6310-4C19-9A95-4F6A708B0C2A}" type="pres">
      <dgm:prSet presAssocID="{5A222463-AED8-4EC8-A2C9-48DA13090A69}" presName="picture_2" presStyleCnt="0"/>
      <dgm:spPr/>
    </dgm:pt>
    <dgm:pt modelId="{6613A523-CFD9-4E5D-BE5F-7A226798CA50}" type="pres">
      <dgm:prSet presAssocID="{5A222463-AED8-4EC8-A2C9-48DA13090A69}" presName="pictureRepeatNode" presStyleLbl="alignImgPlace1" presStyleIdx="1" presStyleCnt="4"/>
      <dgm:spPr/>
      <dgm:t>
        <a:bodyPr/>
        <a:lstStyle/>
        <a:p>
          <a:endParaRPr lang="it-IT"/>
        </a:p>
      </dgm:t>
    </dgm:pt>
    <dgm:pt modelId="{8FF6DAE5-DC82-46A7-9178-E4C860C50C78}" type="pres">
      <dgm:prSet presAssocID="{861C4CA1-3658-4671-9B18-7A09A6B4DD47}" presName="line_2" presStyleLbl="parChTrans1D1" presStyleIdx="0" presStyleCnt="3"/>
      <dgm:spPr/>
    </dgm:pt>
    <dgm:pt modelId="{AFD273A8-20B8-48C6-B3E5-E206C70CD9EC}" type="pres">
      <dgm:prSet presAssocID="{861C4CA1-3658-4671-9B18-7A09A6B4DD47}" presName="textparent_2" presStyleLbl="node1" presStyleIdx="0" presStyleCnt="0"/>
      <dgm:spPr/>
    </dgm:pt>
    <dgm:pt modelId="{FC787593-82BB-4521-9661-CF32FDB8276C}" type="pres">
      <dgm:prSet presAssocID="{861C4CA1-3658-4671-9B18-7A09A6B4DD47}" presName="text_2" presStyleLbl="revTx" presStyleIdx="0" presStyleCnt="3">
        <dgm:presLayoutVars>
          <dgm:bulletEnabled val="1"/>
        </dgm:presLayoutVars>
      </dgm:prSet>
      <dgm:spPr/>
      <dgm:t>
        <a:bodyPr/>
        <a:lstStyle/>
        <a:p>
          <a:endParaRPr lang="it-IT"/>
        </a:p>
      </dgm:t>
    </dgm:pt>
    <dgm:pt modelId="{D23EAEAB-1CE1-4950-BBB8-91C28AD22316}" type="pres">
      <dgm:prSet presAssocID="{27973EA3-6E68-4278-920E-A1B8B7A6A294}" presName="picture_3" presStyleCnt="0"/>
      <dgm:spPr/>
    </dgm:pt>
    <dgm:pt modelId="{B06E653F-9CE2-44AF-B865-58C6B42299CC}" type="pres">
      <dgm:prSet presAssocID="{27973EA3-6E68-4278-920E-A1B8B7A6A294}" presName="pictureRepeatNode" presStyleLbl="alignImgPlace1" presStyleIdx="2" presStyleCnt="4"/>
      <dgm:spPr/>
      <dgm:t>
        <a:bodyPr/>
        <a:lstStyle/>
        <a:p>
          <a:endParaRPr lang="it-IT"/>
        </a:p>
      </dgm:t>
    </dgm:pt>
    <dgm:pt modelId="{46ECB455-8FFF-4267-B5D9-0769B10D35D2}" type="pres">
      <dgm:prSet presAssocID="{798813FD-6070-46F3-AFBD-18B364BAB222}" presName="line_3" presStyleLbl="parChTrans1D1" presStyleIdx="1" presStyleCnt="3"/>
      <dgm:spPr/>
    </dgm:pt>
    <dgm:pt modelId="{995B25E1-FE14-4DE5-B78D-304B4D56DE92}" type="pres">
      <dgm:prSet presAssocID="{798813FD-6070-46F3-AFBD-18B364BAB222}" presName="textparent_3" presStyleLbl="node1" presStyleIdx="0" presStyleCnt="0"/>
      <dgm:spPr/>
    </dgm:pt>
    <dgm:pt modelId="{F04C58A5-7B5D-4D5F-A019-6883E6A7430E}" type="pres">
      <dgm:prSet presAssocID="{798813FD-6070-46F3-AFBD-18B364BAB222}" presName="text_3" presStyleLbl="revTx" presStyleIdx="1" presStyleCnt="3">
        <dgm:presLayoutVars>
          <dgm:bulletEnabled val="1"/>
        </dgm:presLayoutVars>
      </dgm:prSet>
      <dgm:spPr/>
      <dgm:t>
        <a:bodyPr/>
        <a:lstStyle/>
        <a:p>
          <a:endParaRPr lang="it-IT"/>
        </a:p>
      </dgm:t>
    </dgm:pt>
    <dgm:pt modelId="{A6A43EBE-0204-4CA3-A0C0-AFE1AC77EF29}" type="pres">
      <dgm:prSet presAssocID="{499E4900-6A8C-4FCE-8337-2CA2507CE672}" presName="picture_4" presStyleCnt="0"/>
      <dgm:spPr/>
    </dgm:pt>
    <dgm:pt modelId="{54BD7B28-3703-41B5-97D8-784CE0837AB9}" type="pres">
      <dgm:prSet presAssocID="{499E4900-6A8C-4FCE-8337-2CA2507CE672}" presName="pictureRepeatNode" presStyleLbl="alignImgPlace1" presStyleIdx="3" presStyleCnt="4"/>
      <dgm:spPr/>
      <dgm:t>
        <a:bodyPr/>
        <a:lstStyle/>
        <a:p>
          <a:endParaRPr lang="it-IT"/>
        </a:p>
      </dgm:t>
    </dgm:pt>
    <dgm:pt modelId="{89FD250B-1640-4783-94A9-FE959A54BFE6}" type="pres">
      <dgm:prSet presAssocID="{6690140A-DCE6-4CCF-BFF6-A67D2B5F5C6C}" presName="line_4" presStyleLbl="parChTrans1D1" presStyleIdx="2" presStyleCnt="3"/>
      <dgm:spPr/>
    </dgm:pt>
    <dgm:pt modelId="{A3F090C2-7ABA-48FF-ABCC-B03D66EAD6AC}" type="pres">
      <dgm:prSet presAssocID="{6690140A-DCE6-4CCF-BFF6-A67D2B5F5C6C}" presName="textparent_4" presStyleLbl="node1" presStyleIdx="0" presStyleCnt="0"/>
      <dgm:spPr/>
    </dgm:pt>
    <dgm:pt modelId="{B2E2C5A3-1A33-4F7F-939D-8EBEB5E2D72D}" type="pres">
      <dgm:prSet presAssocID="{6690140A-DCE6-4CCF-BFF6-A67D2B5F5C6C}" presName="text_4" presStyleLbl="revTx" presStyleIdx="2" presStyleCnt="3">
        <dgm:presLayoutVars>
          <dgm:bulletEnabled val="1"/>
        </dgm:presLayoutVars>
      </dgm:prSet>
      <dgm:spPr/>
      <dgm:t>
        <a:bodyPr/>
        <a:lstStyle/>
        <a:p>
          <a:endParaRPr lang="it-IT"/>
        </a:p>
      </dgm:t>
    </dgm:pt>
  </dgm:ptLst>
  <dgm:cxnLst>
    <dgm:cxn modelId="{DBA379CA-CDC9-46B0-AE5D-6D4D488CF90B}" srcId="{3112678D-EC15-4D07-8BE6-A563F30AF5F6}" destId="{6690140A-DCE6-4CCF-BFF6-A67D2B5F5C6C}" srcOrd="3" destOrd="0" parTransId="{F63A3BEC-CC93-41DF-BEC9-1EDFE99565B5}" sibTransId="{499E4900-6A8C-4FCE-8337-2CA2507CE672}"/>
    <dgm:cxn modelId="{CEC6317A-E808-4B36-A8D8-652C3F018D6A}" type="presOf" srcId="{5A222463-AED8-4EC8-A2C9-48DA13090A69}" destId="{6613A523-CFD9-4E5D-BE5F-7A226798CA50}" srcOrd="0" destOrd="0" presId="urn:microsoft.com/office/officeart/2008/layout/CircularPictureCallout"/>
    <dgm:cxn modelId="{90E536A0-DFF5-4083-8613-BEE0BC6B56E1}" srcId="{3112678D-EC15-4D07-8BE6-A563F30AF5F6}" destId="{AF28E7CA-A975-48FF-BD1A-A5F28BAA57B6}" srcOrd="0" destOrd="0" parTransId="{BF88A13B-939B-4A10-A677-1B949E3F3C9E}" sibTransId="{FB608B5E-9305-412C-A1B3-F67EEC8840CC}"/>
    <dgm:cxn modelId="{29C115CD-CD7C-4E0F-9D3D-EB07F912D40C}" srcId="{3112678D-EC15-4D07-8BE6-A563F30AF5F6}" destId="{861C4CA1-3658-4671-9B18-7A09A6B4DD47}" srcOrd="1" destOrd="0" parTransId="{1BAFEBFE-6DE2-4190-A002-DB5D4FC036F1}" sibTransId="{5A222463-AED8-4EC8-A2C9-48DA13090A69}"/>
    <dgm:cxn modelId="{6A3DBFFA-6B56-4E38-9C63-9ADF5B2D0C4D}" type="presOf" srcId="{FB608B5E-9305-412C-A1B3-F67EEC8840CC}" destId="{53280CF9-B481-47CF-9CCD-99C4E576B9DF}" srcOrd="0" destOrd="0" presId="urn:microsoft.com/office/officeart/2008/layout/CircularPictureCallout"/>
    <dgm:cxn modelId="{6ED9D043-BBD7-45A6-BB28-46B8C574F3AC}" type="presOf" srcId="{6690140A-DCE6-4CCF-BFF6-A67D2B5F5C6C}" destId="{B2E2C5A3-1A33-4F7F-939D-8EBEB5E2D72D}" srcOrd="0" destOrd="0" presId="urn:microsoft.com/office/officeart/2008/layout/CircularPictureCallout"/>
    <dgm:cxn modelId="{CFF4C3A4-BDFD-422B-BAD0-13AC554EC11D}" type="presOf" srcId="{27973EA3-6E68-4278-920E-A1B8B7A6A294}" destId="{B06E653F-9CE2-44AF-B865-58C6B42299CC}" srcOrd="0" destOrd="0" presId="urn:microsoft.com/office/officeart/2008/layout/CircularPictureCallout"/>
    <dgm:cxn modelId="{FA657774-DAB3-46A2-9B8A-C47918EF460E}" srcId="{3112678D-EC15-4D07-8BE6-A563F30AF5F6}" destId="{798813FD-6070-46F3-AFBD-18B364BAB222}" srcOrd="2" destOrd="0" parTransId="{C6D052C0-9C49-43FE-B302-62B13B272AC6}" sibTransId="{27973EA3-6E68-4278-920E-A1B8B7A6A294}"/>
    <dgm:cxn modelId="{C1411DD2-A1D9-4E30-8256-79A70BC2FBE4}" type="presOf" srcId="{3112678D-EC15-4D07-8BE6-A563F30AF5F6}" destId="{322C35DA-E494-4D38-9A13-128CEAFDB7B3}" srcOrd="0" destOrd="0" presId="urn:microsoft.com/office/officeart/2008/layout/CircularPictureCallout"/>
    <dgm:cxn modelId="{FFBFF566-06C3-46A0-8A66-40EFAE8785D1}" type="presOf" srcId="{499E4900-6A8C-4FCE-8337-2CA2507CE672}" destId="{54BD7B28-3703-41B5-97D8-784CE0837AB9}" srcOrd="0" destOrd="0" presId="urn:microsoft.com/office/officeart/2008/layout/CircularPictureCallout"/>
    <dgm:cxn modelId="{487B58A9-F752-4E03-A9F5-3561FE207883}" type="presOf" srcId="{AF28E7CA-A975-48FF-BD1A-A5F28BAA57B6}" destId="{FEB34494-136A-4EC7-A1FF-F5011BD428B8}" srcOrd="0" destOrd="0" presId="urn:microsoft.com/office/officeart/2008/layout/CircularPictureCallout"/>
    <dgm:cxn modelId="{881A4F0B-09E2-45B1-B2A5-920DF54DA5A9}" type="presOf" srcId="{861C4CA1-3658-4671-9B18-7A09A6B4DD47}" destId="{FC787593-82BB-4521-9661-CF32FDB8276C}" srcOrd="0" destOrd="0" presId="urn:microsoft.com/office/officeart/2008/layout/CircularPictureCallout"/>
    <dgm:cxn modelId="{6E05CBFE-3E1C-4381-B91F-D85B9E06D80C}" type="presOf" srcId="{798813FD-6070-46F3-AFBD-18B364BAB222}" destId="{F04C58A5-7B5D-4D5F-A019-6883E6A7430E}" srcOrd="0" destOrd="0" presId="urn:microsoft.com/office/officeart/2008/layout/CircularPictureCallout"/>
    <dgm:cxn modelId="{27192C27-AD6D-4A2E-AC05-4924E0E3C622}" type="presParOf" srcId="{322C35DA-E494-4D38-9A13-128CEAFDB7B3}" destId="{7BB2CA33-989D-45B3-859A-D39A1232C27B}" srcOrd="0" destOrd="0" presId="urn:microsoft.com/office/officeart/2008/layout/CircularPictureCallout"/>
    <dgm:cxn modelId="{D2EA487E-B132-46B8-A670-A74321415DB2}" type="presParOf" srcId="{7BB2CA33-989D-45B3-859A-D39A1232C27B}" destId="{B3DFB6A0-714E-42A7-8A28-E80201422AFE}" srcOrd="0" destOrd="0" presId="urn:microsoft.com/office/officeart/2008/layout/CircularPictureCallout"/>
    <dgm:cxn modelId="{624D5223-B76A-48C0-8EE5-F51A50E78399}" type="presParOf" srcId="{B3DFB6A0-714E-42A7-8A28-E80201422AFE}" destId="{53280CF9-B481-47CF-9CCD-99C4E576B9DF}" srcOrd="0" destOrd="0" presId="urn:microsoft.com/office/officeart/2008/layout/CircularPictureCallout"/>
    <dgm:cxn modelId="{D683A256-F1BA-414B-863A-9E1BCE680A9D}" type="presParOf" srcId="{7BB2CA33-989D-45B3-859A-D39A1232C27B}" destId="{FEB34494-136A-4EC7-A1FF-F5011BD428B8}" srcOrd="1" destOrd="0" presId="urn:microsoft.com/office/officeart/2008/layout/CircularPictureCallout"/>
    <dgm:cxn modelId="{B036A5F6-EF2C-4139-83BF-A21EDBAC9AF3}" type="presParOf" srcId="{7BB2CA33-989D-45B3-859A-D39A1232C27B}" destId="{A9B4632A-6310-4C19-9A95-4F6A708B0C2A}" srcOrd="2" destOrd="0" presId="urn:microsoft.com/office/officeart/2008/layout/CircularPictureCallout"/>
    <dgm:cxn modelId="{E6A44EF8-E028-4144-8A43-0525CE1C3AF5}" type="presParOf" srcId="{A9B4632A-6310-4C19-9A95-4F6A708B0C2A}" destId="{6613A523-CFD9-4E5D-BE5F-7A226798CA50}" srcOrd="0" destOrd="0" presId="urn:microsoft.com/office/officeart/2008/layout/CircularPictureCallout"/>
    <dgm:cxn modelId="{43ECC9CE-94D2-4363-93B9-5D760484A436}" type="presParOf" srcId="{7BB2CA33-989D-45B3-859A-D39A1232C27B}" destId="{8FF6DAE5-DC82-46A7-9178-E4C860C50C78}" srcOrd="3" destOrd="0" presId="urn:microsoft.com/office/officeart/2008/layout/CircularPictureCallout"/>
    <dgm:cxn modelId="{4E85A223-EA44-4FDD-A2FE-88D9219DBAA0}" type="presParOf" srcId="{7BB2CA33-989D-45B3-859A-D39A1232C27B}" destId="{AFD273A8-20B8-48C6-B3E5-E206C70CD9EC}" srcOrd="4" destOrd="0" presId="urn:microsoft.com/office/officeart/2008/layout/CircularPictureCallout"/>
    <dgm:cxn modelId="{1E2CC12F-E0A2-4446-9F43-9F006D6AA63C}" type="presParOf" srcId="{AFD273A8-20B8-48C6-B3E5-E206C70CD9EC}" destId="{FC787593-82BB-4521-9661-CF32FDB8276C}" srcOrd="0" destOrd="0" presId="urn:microsoft.com/office/officeart/2008/layout/CircularPictureCallout"/>
    <dgm:cxn modelId="{EFE22976-8CF8-42A4-B644-A5D1D1CD963D}" type="presParOf" srcId="{7BB2CA33-989D-45B3-859A-D39A1232C27B}" destId="{D23EAEAB-1CE1-4950-BBB8-91C28AD22316}" srcOrd="5" destOrd="0" presId="urn:microsoft.com/office/officeart/2008/layout/CircularPictureCallout"/>
    <dgm:cxn modelId="{8092E72D-770E-467D-A0FA-129D7C9AB6ED}" type="presParOf" srcId="{D23EAEAB-1CE1-4950-BBB8-91C28AD22316}" destId="{B06E653F-9CE2-44AF-B865-58C6B42299CC}" srcOrd="0" destOrd="0" presId="urn:microsoft.com/office/officeart/2008/layout/CircularPictureCallout"/>
    <dgm:cxn modelId="{ACE87368-DEE9-4A61-8B3A-3FF166A9F9AD}" type="presParOf" srcId="{7BB2CA33-989D-45B3-859A-D39A1232C27B}" destId="{46ECB455-8FFF-4267-B5D9-0769B10D35D2}" srcOrd="6" destOrd="0" presId="urn:microsoft.com/office/officeart/2008/layout/CircularPictureCallout"/>
    <dgm:cxn modelId="{4AB1AF55-B0C0-49B3-8E9F-293981E8C2CE}" type="presParOf" srcId="{7BB2CA33-989D-45B3-859A-D39A1232C27B}" destId="{995B25E1-FE14-4DE5-B78D-304B4D56DE92}" srcOrd="7" destOrd="0" presId="urn:microsoft.com/office/officeart/2008/layout/CircularPictureCallout"/>
    <dgm:cxn modelId="{C92B84FB-3C14-4EAA-95D3-56DAB6C52E4B}" type="presParOf" srcId="{995B25E1-FE14-4DE5-B78D-304B4D56DE92}" destId="{F04C58A5-7B5D-4D5F-A019-6883E6A7430E}" srcOrd="0" destOrd="0" presId="urn:microsoft.com/office/officeart/2008/layout/CircularPictureCallout"/>
    <dgm:cxn modelId="{06794F89-E129-46F2-816E-D1843C86620E}" type="presParOf" srcId="{7BB2CA33-989D-45B3-859A-D39A1232C27B}" destId="{A6A43EBE-0204-4CA3-A0C0-AFE1AC77EF29}" srcOrd="8" destOrd="0" presId="urn:microsoft.com/office/officeart/2008/layout/CircularPictureCallout"/>
    <dgm:cxn modelId="{E426EE66-FFDE-4ED3-A92C-B93D8A970F77}" type="presParOf" srcId="{A6A43EBE-0204-4CA3-A0C0-AFE1AC77EF29}" destId="{54BD7B28-3703-41B5-97D8-784CE0837AB9}" srcOrd="0" destOrd="0" presId="urn:microsoft.com/office/officeart/2008/layout/CircularPictureCallout"/>
    <dgm:cxn modelId="{469C3835-6058-4E8C-ABE0-BC90FF1F0FEF}" type="presParOf" srcId="{7BB2CA33-989D-45B3-859A-D39A1232C27B}" destId="{89FD250B-1640-4783-94A9-FE959A54BFE6}" srcOrd="9" destOrd="0" presId="urn:microsoft.com/office/officeart/2008/layout/CircularPictureCallout"/>
    <dgm:cxn modelId="{A6229E53-2994-4811-A081-6A0A4CFDE634}" type="presParOf" srcId="{7BB2CA33-989D-45B3-859A-D39A1232C27B}" destId="{A3F090C2-7ABA-48FF-ABCC-B03D66EAD6AC}" srcOrd="10" destOrd="0" presId="urn:microsoft.com/office/officeart/2008/layout/CircularPictureCallout"/>
    <dgm:cxn modelId="{F71ADC34-B6B5-40DA-96A3-56F92A4FD8E4}" type="presParOf" srcId="{A3F090C2-7ABA-48FF-ABCC-B03D66EAD6AC}" destId="{B2E2C5A3-1A33-4F7F-939D-8EBEB5E2D72D}" srcOrd="0" destOrd="0" presId="urn:microsoft.com/office/officeart/2008/layout/CircularPictureCallou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FD250B-1640-4783-94A9-FE959A54BFE6}">
      <dsp:nvSpPr>
        <dsp:cNvPr id="0" name=""/>
        <dsp:cNvSpPr/>
      </dsp:nvSpPr>
      <dsp:spPr>
        <a:xfrm>
          <a:off x="2057400" y="3878580"/>
          <a:ext cx="4131259" cy="0"/>
        </a:xfrm>
        <a:prstGeom prst="line">
          <a:avLst/>
        </a:pr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ECB455-8FFF-4267-B5D9-0769B10D35D2}">
      <dsp:nvSpPr>
        <dsp:cNvPr id="0" name=""/>
        <dsp:cNvSpPr/>
      </dsp:nvSpPr>
      <dsp:spPr>
        <a:xfrm>
          <a:off x="2057400" y="2438400"/>
          <a:ext cx="3538728" cy="0"/>
        </a:xfrm>
        <a:prstGeom prst="line">
          <a:avLst/>
        </a:pr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F6DAE5-DC82-46A7-9178-E4C860C50C78}">
      <dsp:nvSpPr>
        <dsp:cNvPr id="0" name=""/>
        <dsp:cNvSpPr/>
      </dsp:nvSpPr>
      <dsp:spPr>
        <a:xfrm>
          <a:off x="2057400" y="998220"/>
          <a:ext cx="4131259" cy="0"/>
        </a:xfrm>
        <a:prstGeom prst="line">
          <a:avLst/>
        </a:pr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280CF9-B481-47CF-9CCD-99C4E576B9DF}">
      <dsp:nvSpPr>
        <dsp:cNvPr id="0" name=""/>
        <dsp:cNvSpPr/>
      </dsp:nvSpPr>
      <dsp:spPr>
        <a:xfrm>
          <a:off x="10328" y="172626"/>
          <a:ext cx="4114800" cy="4114800"/>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B34494-136A-4EC7-A1FF-F5011BD428B8}">
      <dsp:nvSpPr>
        <dsp:cNvPr id="0" name=""/>
        <dsp:cNvSpPr/>
      </dsp:nvSpPr>
      <dsp:spPr>
        <a:xfrm>
          <a:off x="802445" y="1036709"/>
          <a:ext cx="2633472" cy="1357884"/>
        </a:xfrm>
        <a:prstGeom prst="rect">
          <a:avLst/>
        </a:prstGeom>
        <a:noFill/>
        <a:ln w="2642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b" anchorCtr="0">
          <a:noAutofit/>
        </a:bodyPr>
        <a:lstStyle/>
        <a:p>
          <a:pPr lvl="0" algn="ctr" defTabSz="1333500">
            <a:lnSpc>
              <a:spcPct val="90000"/>
            </a:lnSpc>
            <a:spcBef>
              <a:spcPct val="0"/>
            </a:spcBef>
            <a:spcAft>
              <a:spcPct val="35000"/>
            </a:spcAft>
          </a:pPr>
          <a:r>
            <a:rPr lang="it-IT" sz="3000" kern="1200" dirty="0" smtClean="0">
              <a:solidFill>
                <a:schemeClr val="bg1"/>
              </a:solidFill>
            </a:rPr>
            <a:t>QUADRI DI RIFERIMENTO</a:t>
          </a:r>
          <a:endParaRPr lang="it-IT" sz="3000" kern="1200" dirty="0">
            <a:solidFill>
              <a:schemeClr val="bg1"/>
            </a:solidFill>
          </a:endParaRPr>
        </a:p>
      </dsp:txBody>
      <dsp:txXfrm>
        <a:off x="802445" y="1036709"/>
        <a:ext cx="2633472" cy="1357884"/>
      </dsp:txXfrm>
    </dsp:sp>
    <dsp:sp modelId="{6613A523-CFD9-4E5D-BE5F-7A226798CA50}">
      <dsp:nvSpPr>
        <dsp:cNvPr id="0" name=""/>
        <dsp:cNvSpPr/>
      </dsp:nvSpPr>
      <dsp:spPr>
        <a:xfrm>
          <a:off x="5571439" y="381000"/>
          <a:ext cx="1234440" cy="1234440"/>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30000" b="-30000"/>
          </a:stretch>
        </a:blip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787593-82BB-4521-9661-CF32FDB8276C}">
      <dsp:nvSpPr>
        <dsp:cNvPr id="0" name=""/>
        <dsp:cNvSpPr/>
      </dsp:nvSpPr>
      <dsp:spPr>
        <a:xfrm>
          <a:off x="6805879" y="381000"/>
          <a:ext cx="903172" cy="1234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0" rIns="64770" bIns="0" numCol="1" spcCol="1270" anchor="ctr" anchorCtr="0">
          <a:noAutofit/>
        </a:bodyPr>
        <a:lstStyle/>
        <a:p>
          <a:pPr lvl="0" algn="l" defTabSz="755650">
            <a:lnSpc>
              <a:spcPct val="90000"/>
            </a:lnSpc>
            <a:spcBef>
              <a:spcPct val="0"/>
            </a:spcBef>
            <a:spcAft>
              <a:spcPct val="35000"/>
            </a:spcAft>
          </a:pPr>
          <a:r>
            <a:rPr lang="it-IT" sz="1700" kern="1200" dirty="0" smtClean="0"/>
            <a:t>PRIMA PROVA</a:t>
          </a:r>
          <a:endParaRPr lang="it-IT" sz="1700" kern="1200" dirty="0"/>
        </a:p>
      </dsp:txBody>
      <dsp:txXfrm>
        <a:off x="6805879" y="381000"/>
        <a:ext cx="903172" cy="1234440"/>
      </dsp:txXfrm>
    </dsp:sp>
    <dsp:sp modelId="{B06E653F-9CE2-44AF-B865-58C6B42299CC}">
      <dsp:nvSpPr>
        <dsp:cNvPr id="0" name=""/>
        <dsp:cNvSpPr/>
      </dsp:nvSpPr>
      <dsp:spPr>
        <a:xfrm>
          <a:off x="4978908" y="1821180"/>
          <a:ext cx="1234440" cy="1234440"/>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4C58A5-7B5D-4D5F-A019-6883E6A7430E}">
      <dsp:nvSpPr>
        <dsp:cNvPr id="0" name=""/>
        <dsp:cNvSpPr/>
      </dsp:nvSpPr>
      <dsp:spPr>
        <a:xfrm>
          <a:off x="6213348" y="1821180"/>
          <a:ext cx="1222352" cy="1234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0" rIns="64770" bIns="0" numCol="1" spcCol="1270" anchor="ctr" anchorCtr="0">
          <a:noAutofit/>
        </a:bodyPr>
        <a:lstStyle/>
        <a:p>
          <a:pPr lvl="0" algn="l" defTabSz="755650">
            <a:lnSpc>
              <a:spcPct val="90000"/>
            </a:lnSpc>
            <a:spcBef>
              <a:spcPct val="0"/>
            </a:spcBef>
            <a:spcAft>
              <a:spcPct val="35000"/>
            </a:spcAft>
          </a:pPr>
          <a:r>
            <a:rPr lang="it-IT" sz="1700" kern="1200" dirty="0" smtClean="0"/>
            <a:t>SECONDA PROVA</a:t>
          </a:r>
          <a:endParaRPr lang="it-IT" sz="1700" kern="1200" dirty="0"/>
        </a:p>
      </dsp:txBody>
      <dsp:txXfrm>
        <a:off x="6213348" y="1821180"/>
        <a:ext cx="1222352" cy="1234440"/>
      </dsp:txXfrm>
    </dsp:sp>
    <dsp:sp modelId="{54BD7B28-3703-41B5-97D8-784CE0837AB9}">
      <dsp:nvSpPr>
        <dsp:cNvPr id="0" name=""/>
        <dsp:cNvSpPr/>
      </dsp:nvSpPr>
      <dsp:spPr>
        <a:xfrm>
          <a:off x="5571439" y="3261360"/>
          <a:ext cx="1234440" cy="1234440"/>
        </a:xfrm>
        <a:prstGeom prst="ellipse">
          <a:avLst/>
        </a:prstGeom>
        <a:blipFill rotWithShape="1">
          <a:blip xmlns:r="http://schemas.openxmlformats.org/officeDocument/2006/relationships" r:embed="rId4"/>
          <a:stretch>
            <a:fillRect/>
          </a:stretch>
        </a:blip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E2C5A3-1A33-4F7F-939D-8EBEB5E2D72D}">
      <dsp:nvSpPr>
        <dsp:cNvPr id="0" name=""/>
        <dsp:cNvSpPr/>
      </dsp:nvSpPr>
      <dsp:spPr>
        <a:xfrm>
          <a:off x="6805879" y="3261360"/>
          <a:ext cx="1423720" cy="1234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0" rIns="64770" bIns="0" numCol="1" spcCol="1270" anchor="ctr" anchorCtr="0">
          <a:noAutofit/>
        </a:bodyPr>
        <a:lstStyle/>
        <a:p>
          <a:pPr lvl="0" algn="l" defTabSz="755650">
            <a:lnSpc>
              <a:spcPct val="90000"/>
            </a:lnSpc>
            <a:spcBef>
              <a:spcPct val="0"/>
            </a:spcBef>
            <a:spcAft>
              <a:spcPct val="35000"/>
            </a:spcAft>
          </a:pPr>
          <a:r>
            <a:rPr lang="it-IT" sz="1700" kern="1200" dirty="0" smtClean="0"/>
            <a:t>COLLOQUIO</a:t>
          </a:r>
          <a:endParaRPr lang="it-IT" sz="1700" kern="1200" dirty="0"/>
        </a:p>
      </dsp:txBody>
      <dsp:txXfrm>
        <a:off x="6805879" y="3261360"/>
        <a:ext cx="1423720" cy="1234440"/>
      </dsp:txXfrm>
    </dsp:sp>
  </dsp:spTree>
</dsp:drawing>
</file>

<file path=ppt/diagrams/layout1.xml><?xml version="1.0" encoding="utf-8"?>
<dgm:layoutDef xmlns:dgm="http://schemas.openxmlformats.org/drawingml/2006/diagram" xmlns:a="http://schemas.openxmlformats.org/drawingml/2006/main" uniqueId="urn:microsoft.com/office/officeart/2008/layout/CircularPictureCallout">
  <dgm:title val=""/>
  <dgm:desc val=""/>
  <dgm:catLst>
    <dgm:cat type="picture" pri="2000"/>
    <dgm:cat type="pictureconvert" pri="2000"/>
  </dgm:catLst>
  <dgm:sampData>
    <dgm:dataModel>
      <dgm:ptLst>
        <dgm:pt modelId="0" type="doc"/>
        <dgm:pt modelId="1"/>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2"/>
    </dgm:constrLst>
    <dgm:layoutNode name="Name1">
      <dgm:alg type="composite"/>
      <dgm:shape xmlns:r="http://schemas.openxmlformats.org/officeDocument/2006/relationships" r:blip="">
        <dgm:adjLst/>
      </dgm:shape>
      <dgm:choose name="Name2">
        <dgm:if name="Name3" axis="ch" ptType="node" func="cnt" op="lte" val="1">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w" refFor="ch" refForName="picture_1" fact="0.18"/>
            <dgm:constr type="t" for="ch" forName="text_1" refType="h" refFor="ch" refForName="picture_1" fact="0.531"/>
          </dgm:constrLst>
        </dgm:if>
        <dgm:if name="Name4" axis="ch" ptType="node" func="cnt" op="lte" val="2">
          <dgm:choose name="Name5">
            <dgm:if name="Name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l" for="ch" forName="picture_2" refType="w" refFor="ch" refForName="picture_1" fact="1.21"/>
                <dgm:constr type="ctrY" for="ch" forName="picture_2" refType="h" refFor="ch" refForName="picture_1" fact="0.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Lst>
            </dgm:if>
            <dgm:else name="Name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r" for="ch" forName="picture_2" refType="w"/>
                <dgm:constr type="rOff" for="ch" forName="picture_2" refType="w" refFor="ch" refForName="picture_1" fact="-1.21"/>
                <dgm:constr type="ctrY" for="ch" forName="picture_2" refType="h" refFor="ch" refForName="picture_1" fact="0.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Lst>
            </dgm:else>
          </dgm:choose>
        </dgm:if>
        <dgm:if name="Name8" axis="ch" ptType="node" func="cnt" op="lte" val="3">
          <dgm:choose name="Name9">
            <dgm:if name="Name10"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l" for="ch" forName="picture_2" refType="w" refFor="ch" refForName="picture_1" fact="1.21"/>
                <dgm:constr type="ctrY" for="ch" forName="picture_2" refType="h" refFor="ch" refForName="picture_1" fact="0.18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l" for="ch" forName="picture_3" refType="w" refFor="ch" refForName="picture_1" fact="1.21"/>
                <dgm:constr type="ctrY" for="ch" forName="picture_3" refType="h" refFor="ch" refForName="picture_1" fact="0.812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Lst>
            </dgm:if>
            <dgm:else name="Name11">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r" for="ch" forName="picture_2" refType="w"/>
                <dgm:constr type="rOff" for="ch" forName="picture_2" refType="w" refFor="ch" refForName="picture_1" fact="-1.21"/>
                <dgm:constr type="ctrY" for="ch" forName="picture_2" refType="h" refFor="ch" refForName="picture_1" fact="0.18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r" for="ch" forName="picture_3" refType="w"/>
                <dgm:constr type="rOff" for="ch" forName="picture_3" refType="w" refFor="ch" refForName="picture_1" fact="-1.21"/>
                <dgm:constr type="ctrY" for="ch" forName="picture_3" refType="h" refFor="ch" refForName="picture_1" fact="0.812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Lst>
            </dgm:else>
          </dgm:choose>
        </dgm:if>
        <dgm:if name="Name12" axis="ch" ptType="node" func="cnt" op="lte" val="4">
          <dgm:choose name="Name13">
            <dgm:if name="Name14"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l" for="ch" forName="picture_2" refType="w" refFor="ch" refForName="picture_1" fact="1.354"/>
                <dgm:constr type="ctrY" for="ch" forName="picture_2" refType="h" refFor="ch" refForName="picture_1" fact="0.1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l" for="ch" forName="picture_3" refType="w" refFor="ch" refForName="picture_1" fact="1.21"/>
                <dgm:constr type="ctrY" for="ch" forName="picture_3" refType="h" refFor="ch" refForName="picture_1" fact="0.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l" for="ch" forName="picture_4" refType="w" refFor="ch" refForName="picture_1" fact="1.354"/>
                <dgm:constr type="ctrY" for="ch" forName="picture_4" refType="h" refFor="ch" refForName="picture_1" fact="0.8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Lst>
            </dgm:if>
            <dgm:else name="Name15">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r" for="ch" forName="picture_2" refType="w"/>
                <dgm:constr type="rOff" for="ch" forName="picture_2" refType="w" refFor="ch" refForName="picture_1" fact="-1.354"/>
                <dgm:constr type="ctrY" for="ch" forName="picture_2" refType="h" refFor="ch" refForName="picture_1" fact="0.1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r" for="ch" forName="picture_3" refType="w"/>
                <dgm:constr type="rOff" for="ch" forName="picture_3" refType="w" refFor="ch" refForName="picture_1" fact="-1.21"/>
                <dgm:constr type="ctrY" for="ch" forName="picture_3" refType="h" refFor="ch" refForName="picture_1" fact="0.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r" for="ch" forName="picture_4" refType="w"/>
                <dgm:constr type="rOff" for="ch" forName="picture_4" refType="w" refFor="ch" refForName="picture_1" fact="-1.354"/>
                <dgm:constr type="ctrY" for="ch" forName="picture_4" refType="h" refFor="ch" refForName="picture_1" fact="0.8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Lst>
            </dgm:else>
          </dgm:choose>
        </dgm:if>
        <dgm:if name="Name16" axis="ch" ptType="node" func="cnt" op="lte" val="5">
          <dgm:choose name="Name17">
            <dgm:if name="Name18"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l" for="ch" forName="picture_2" refType="w" refFor="ch" refForName="picture_1" fact="1.375"/>
                <dgm:constr type="ctrY" for="ch" forName="picture_2" refType="h" refFor="ch" refForName="picture_1" fact="0.11"/>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l" for="ch" forName="picture_3" refType="w" refFor="ch" refForName="picture_1" fact="1.21"/>
                <dgm:constr type="ctrY" for="ch" forName="picture_3" refType="h" refFor="ch" refForName="picture_1" fact="0.353"/>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l" for="ch" forName="picture_4" refType="w" refFor="ch" refForName="picture_1" fact="1.21"/>
                <dgm:constr type="ctrY" for="ch" forName="picture_4" refType="h" refFor="ch" refForName="picture_1" fact="0.647"/>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l" for="ch" forName="picture_5" refType="w" refFor="ch" refForName="picture_1" fact="1.375"/>
                <dgm:constr type="ctrY" for="ch" forName="picture_5" refType="h" refFor="ch" refForName="picture_1" fact="0.8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Lst>
            </dgm:if>
            <dgm:else name="Name19">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r" for="ch" forName="picture_2" refType="w"/>
                <dgm:constr type="rOff" for="ch" forName="picture_2" refType="w" refFor="ch" refForName="picture_1" fact="-1.375"/>
                <dgm:constr type="ctrY" for="ch" forName="picture_2" refType="h" refFor="ch" refForName="picture_1" fact="0.11"/>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r" for="ch" forName="picture_3" refType="w"/>
                <dgm:constr type="rOff" for="ch" forName="picture_3" refType="w" refFor="ch" refForName="picture_1" fact="-1.21"/>
                <dgm:constr type="ctrY" for="ch" forName="picture_3" refType="h" refFor="ch" refForName="picture_1" fact="0.353"/>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r" for="ch" forName="picture_4" refType="w"/>
                <dgm:constr type="rOff" for="ch" forName="picture_4" refType="w" refFor="ch" refForName="picture_1" fact="-1.21"/>
                <dgm:constr type="ctrY" for="ch" forName="picture_4" refType="h" refFor="ch" refForName="picture_1" fact="0.647"/>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r" for="ch" forName="picture_5" refType="w"/>
                <dgm:constr type="rOff" for="ch" forName="picture_5" refType="w" refFor="ch" refForName="picture_1" fact="-1.375"/>
                <dgm:constr type="ctrY" for="ch" forName="picture_5" refType="h" refFor="ch" refForName="picture_1" fact="0.8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Lst>
            </dgm:else>
          </dgm:choose>
        </dgm:if>
        <dgm:if name="Name20" axis="ch" ptType="node" func="cnt" op="lte" val="6">
          <dgm:choose name="Name21">
            <dgm:if name="Name22"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l" for="ch" forName="picture_2" refType="w" refFor="ch" refForName="picture_1" fact="1.4238"/>
                <dgm:constr type="ctrY" for="ch" forName="picture_2" refType="h" refFor="ch" refForName="picture_1" fact="0.09"/>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l" for="ch" forName="picture_3" refType="w" refFor="ch" refForName="picture_1" fact="1.2667"/>
                <dgm:constr type="ctrY" for="ch" forName="picture_3" refType="h" refFor="ch" refForName="picture_1" fact="0.261"/>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l" for="ch" forName="picture_4" refType="w" refFor="ch" refForName="picture_1" fact="1.21"/>
                <dgm:constr type="ctrY" for="ch" forName="picture_4" refType="h" refFor="ch" refForName="picture_1" fact="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l" for="ch" forName="picture_5" refType="w" refFor="ch" refForName="picture_1" fact="1.2667"/>
                <dgm:constr type="ctrY" for="ch" forName="picture_5" refType="h" refFor="ch" refForName="picture_1" fact="0.73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l" for="ch" forName="picture_6" refType="w" refFor="ch" refForName="picture_1" fact="1.4238"/>
                <dgm:constr type="ctrY" for="ch" forName="picture_6" refType="h" refFor="ch" refForName="picture_1" fact="0.91"/>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Lst>
            </dgm:if>
            <dgm:else name="Name23">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r" for="ch" forName="picture_2" refType="w"/>
                <dgm:constr type="rOff" for="ch" forName="picture_2" refType="w" refFor="ch" refForName="picture_1" fact="-1.4238"/>
                <dgm:constr type="ctrY" for="ch" forName="picture_2" refType="h" refFor="ch" refForName="picture_1" fact="0.09"/>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r" for="ch" forName="picture_3" refType="w"/>
                <dgm:constr type="rOff" for="ch" forName="picture_3" refType="w" refFor="ch" refForName="picture_1" fact="-1.2667"/>
                <dgm:constr type="ctrY" for="ch" forName="picture_3" refType="h" refFor="ch" refForName="picture_1" fact="0.261"/>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r" for="ch" forName="picture_4" refType="w"/>
                <dgm:constr type="rOff" for="ch" forName="picture_4" refType="w" refFor="ch" refForName="picture_1" fact="-1.21"/>
                <dgm:constr type="ctrY" for="ch" forName="picture_4" refType="h" refFor="ch" refForName="picture_1" fact="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r" for="ch" forName="picture_5" refType="w"/>
                <dgm:constr type="rOff" for="ch" forName="picture_5" refType="w" refFor="ch" refForName="picture_1" fact="-1.2667"/>
                <dgm:constr type="ctrY" for="ch" forName="picture_5" refType="h" refFor="ch" refForName="picture_1" fact="0.73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r" for="ch" forName="picture_6" refType="w"/>
                <dgm:constr type="rOff" for="ch" forName="picture_6" refType="w" refFor="ch" refForName="picture_1" fact="-1.4238"/>
                <dgm:constr type="ctrY" for="ch" forName="picture_6" refType="h" refFor="ch" refForName="picture_1" fact="0.91"/>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Lst>
            </dgm:else>
          </dgm:choose>
        </dgm:if>
        <dgm:else name="Name24">
          <dgm:choose name="Name25">
            <dgm:if name="Name2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l" for="ch" forName="picture_2" refType="w" refFor="ch" refForName="picture_1" fact="1.4363"/>
                <dgm:constr type="ctrY" for="ch" forName="picture_2" refType="h" refFor="ch" refForName="picture_1" fact="0.0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l" for="ch" forName="picture_3" refType="w" refFor="ch" refForName="picture_1" fact="1.2898"/>
                <dgm:constr type="ctrY" for="ch" forName="picture_3" refType="h" refFor="ch" refForName="picture_1" fact="0.227"/>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l" for="ch" forName="picture_4" refType="w" refFor="ch" refForName="picture_1" fact="1.21"/>
                <dgm:constr type="ctrY" for="ch" forName="picture_4" refType="h" refFor="ch" refForName="picture_1" fact="0.4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l" for="ch" forName="picture_5" refType="w" refFor="ch" refForName="picture_1" fact="1.21"/>
                <dgm:constr type="ctrY" for="ch" forName="picture_5" refType="h" refFor="ch" refForName="picture_1" fact="0.595"/>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l" for="ch" forName="picture_6" refType="w" refFor="ch" refForName="picture_1" fact="1.2898"/>
                <dgm:constr type="ctrY" for="ch" forName="picture_6" refType="h" refFor="ch" refForName="picture_1" fact="0.773"/>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l" for="ch" forName="picture_7" refType="w" refFor="ch" refForName="picture_1" fact="1.4363"/>
                <dgm:constr type="ctrY" for="ch" forName="picture_7" refType="h" refFor="ch" refForName="picture_1" fact="0.925"/>
                <dgm:constr type="l" for="ch" forName="line_7" refType="ctrX" refFor="ch" refForName="picture_1"/>
                <dgm:constr type="h" for="ch" forName="line_7"/>
                <dgm:constr type="r" for="ch" forName="line_7" refType="ctrX" refFor="ch" refForName="picture_7"/>
                <dgm:constr type="ctrY" for="ch" forName="line_7" refType="ctrY" refFor="ch" refForName="picture_7"/>
                <dgm:constr type="r" for="ch" forName="textparent_7" refType="w"/>
                <dgm:constr type="h" for="ch" forName="textparent_7" refType="h" refFor="ch" refForName="picture_7"/>
                <dgm:constr type="l" for="ch" forName="textparent_7" refType="r" refFor="ch" refForName="picture_7"/>
                <dgm:constr type="ctrY" for="ch" forName="textparent_7" refType="ctrY" refFor="ch" refForName="picture_7"/>
                <dgm:constr type="primFontSz" for="des" forName="text_7" refType="primFontSz" refFor="des" refForName="text_2" op="equ"/>
              </dgm:constrLst>
            </dgm:if>
            <dgm:else name="Name2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r" for="ch" forName="picture_2" refType="w"/>
                <dgm:constr type="rOff" for="ch" forName="picture_2" refType="w" refFor="ch" refForName="picture_1" fact="-1.4363"/>
                <dgm:constr type="ctrY" for="ch" forName="picture_2" refType="h" refFor="ch" refForName="picture_1" fact="0.0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r" for="ch" forName="picture_3" refType="w"/>
                <dgm:constr type="rOff" for="ch" forName="picture_3" refType="w" refFor="ch" refForName="picture_1" fact="-1.2898"/>
                <dgm:constr type="ctrY" for="ch" forName="picture_3" refType="h" refFor="ch" refForName="picture_1" fact="0.227"/>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r" for="ch" forName="picture_4" refType="w"/>
                <dgm:constr type="rOff" for="ch" forName="picture_4" refType="w" refFor="ch" refForName="picture_1" fact="-1.21"/>
                <dgm:constr type="ctrY" for="ch" forName="picture_4" refType="h" refFor="ch" refForName="picture_1" fact="0.4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r" for="ch" forName="picture_5" refType="w"/>
                <dgm:constr type="rOff" for="ch" forName="picture_5" refType="w" refFor="ch" refForName="picture_1" fact="-1.21"/>
                <dgm:constr type="ctrY" for="ch" forName="picture_5" refType="h" refFor="ch" refForName="picture_1" fact="0.595"/>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r" for="ch" forName="picture_6" refType="w"/>
                <dgm:constr type="rOff" for="ch" forName="picture_6" refType="w" refFor="ch" refForName="picture_1" fact="-1.2898"/>
                <dgm:constr type="ctrY" for="ch" forName="picture_6" refType="h" refFor="ch" refForName="picture_1" fact="0.773"/>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r" for="ch" forName="picture_7" refType="w"/>
                <dgm:constr type="rOff" for="ch" forName="picture_7" refType="w" refFor="ch" refForName="picture_1" fact="-1.4363"/>
                <dgm:constr type="ctrY" for="ch" forName="picture_7" refType="h" refFor="ch" refForName="picture_1" fact="0.925"/>
                <dgm:constr type="r" for="ch" forName="line_7" refType="ctrX" refFor="ch" refForName="picture_1"/>
                <dgm:constr type="h" for="ch" forName="line_7"/>
                <dgm:constr type="l" for="ch" forName="line_7" refType="ctrX" refFor="ch" refForName="picture_7"/>
                <dgm:constr type="ctrY" for="ch" forName="line_7" refType="ctrY" refFor="ch" refForName="picture_7"/>
                <dgm:constr type="l" for="ch" forName="textparent_7"/>
                <dgm:constr type="h" for="ch" forName="textparent_7" refType="h" refFor="ch" refForName="picture_7"/>
                <dgm:constr type="r" for="ch" forName="textparent_7" refType="l" refFor="ch" refForName="picture_7"/>
                <dgm:constr type="ctrY" for="ch" forName="textparent_7" refType="ctrY" refFor="ch" refForName="picture_7"/>
                <dgm:constr type="primFontSz" for="des" forName="text_7" refType="primFontSz" refFor="des" refForName="text_2" op="equ"/>
              </dgm:constrLst>
            </dgm:else>
          </dgm:choose>
        </dgm:else>
      </dgm:choose>
      <dgm:forEach name="wrapper" axis="self" ptType="parTrans">
        <dgm:forEach name="wrapper2" axis="self" ptType="sibTrans" st="2">
          <dgm:forEach name="pictureRepeat" axis="self">
            <dgm:layoutNode name="pictureRepeatNode" styleLbl="alignImgPlace1">
              <dgm:alg type="sp"/>
              <dgm:shape xmlns:r="http://schemas.openxmlformats.org/officeDocument/2006/relationships" type="ellipse" r:blip="" blipPhldr="1">
                <dgm:adjLst/>
              </dgm:shape>
              <dgm:presOf axis="self"/>
            </dgm:layoutNode>
          </dgm:forEach>
        </dgm:forEach>
      </dgm:forEach>
      <dgm:forEach name="Name28" axis="ch" ptType="sibTrans" hideLastTrans="0" cnt="1">
        <dgm:layoutNode name="picture_1">
          <dgm:alg type="sp"/>
          <dgm:shape xmlns:r="http://schemas.openxmlformats.org/officeDocument/2006/relationships" r:blip="">
            <dgm:adjLst/>
          </dgm:shape>
          <dgm:presOf/>
          <dgm:constrLst/>
          <dgm:forEach name="Name29" ref="pictureRepeat"/>
        </dgm:layoutNode>
      </dgm:forEach>
      <dgm:forEach name="Name30" axis="ch" ptType="node" cnt="1">
        <dgm:layoutNode name="text_1" styleLbl="node1">
          <dgm:varLst>
            <dgm:bulletEnabled val="1"/>
          </dgm:varLst>
          <dgm:alg type="tx">
            <dgm:param type="txAnchorVert" val="b"/>
            <dgm:param type="txAnchorVertCh" val="b"/>
            <dgm:param type="parTxRTLAlign" val="r"/>
            <dgm:param type="shpTxRTLAlignCh" val="r"/>
          </dgm:alg>
          <dgm:shape xmlns:r="http://schemas.openxmlformats.org/officeDocument/2006/relationships" type="rect" r:blip="" hideGeom="1">
            <dgm:adjLst/>
          </dgm:shape>
          <dgm:presOf axis="desOrSelf" ptType="node"/>
          <dgm:constrLst>
            <dgm:constr type="primFontSz" val="65"/>
            <dgm:constr type="lMarg"/>
            <dgm:constr type="rMarg"/>
            <dgm:constr type="tMarg"/>
            <dgm:constr type="bMarg"/>
          </dgm:constrLst>
          <dgm:ruleLst>
            <dgm:rule type="primFontSz" val="5" fact="NaN" max="NaN"/>
          </dgm:ruleLst>
        </dgm:layoutNode>
      </dgm:forEach>
      <dgm:forEach name="Name31" axis="ch" ptType="sibTrans" hideLastTrans="0" st="2" cnt="1">
        <dgm:layoutNode name="picture_2">
          <dgm:alg type="sp"/>
          <dgm:shape xmlns:r="http://schemas.openxmlformats.org/officeDocument/2006/relationships" r:blip="">
            <dgm:adjLst/>
          </dgm:shape>
          <dgm:presOf/>
          <dgm:constrLst/>
          <dgm:forEach name="Name32" ref="pictureRepeat"/>
        </dgm:layoutNode>
      </dgm:forEach>
      <dgm:forEach name="Name33" axis="ch" ptType="node" st="2" cnt="1">
        <dgm:layoutNode name="line_2" styleLbl="parChTrans1D1">
          <dgm:alg type="sp"/>
          <dgm:shape xmlns:r="http://schemas.openxmlformats.org/officeDocument/2006/relationships" type="line" r:blip="" zOrderOff="-100">
            <dgm:adjLst/>
          </dgm:shape>
          <dgm:presOf/>
        </dgm:layoutNode>
        <dgm:layoutNode name="textparent_2">
          <dgm:choose name="Name34">
            <dgm:if name="Name35" func="var" arg="dir" op="equ" val="norm">
              <dgm:alg type="lin">
                <dgm:param type="horzAlign" val="l"/>
              </dgm:alg>
            </dgm:if>
            <dgm:else name="Name36">
              <dgm:alg type="lin">
                <dgm:param type="horzAlign" val="r"/>
              </dgm:alg>
            </dgm:else>
          </dgm:choose>
          <dgm:shape xmlns:r="http://schemas.openxmlformats.org/officeDocument/2006/relationships" type="rect" r:blip="" hideGeom="1">
            <dgm:adjLst/>
          </dgm:shape>
          <dgm:constrLst>
            <dgm:constr type="userW" for="ch" forName="text_2" refType="w"/>
            <dgm:constr type="h" for="ch" forName="text_2" refType="h"/>
          </dgm:constrLst>
          <dgm:presOf/>
          <dgm:layoutNode name="text_2" styleLbl="revTx">
            <dgm:varLst>
              <dgm:bulletEnabled val="1"/>
            </dgm:varLst>
            <dgm:choose name="Name37">
              <dgm:if name="Name38" func="var" arg="dir" op="equ" val="norm">
                <dgm:alg type="tx">
                  <dgm:param type="parTxLTRAlign" val="l"/>
                  <dgm:param type="shpTxLTRAlignCh" val="l"/>
                  <dgm:param type="parTxRTLAlign" val="r"/>
                  <dgm:param type="shpTxRTLAlignCh" val="r"/>
                </dgm:alg>
              </dgm:if>
              <dgm:else name="Name39">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0" axis="ch" ptType="sibTrans" hideLastTrans="0" st="3" cnt="1">
        <dgm:layoutNode name="picture_3">
          <dgm:alg type="sp"/>
          <dgm:shape xmlns:r="http://schemas.openxmlformats.org/officeDocument/2006/relationships" r:blip="">
            <dgm:adjLst/>
          </dgm:shape>
          <dgm:presOf/>
          <dgm:constrLst/>
          <dgm:forEach name="Name41" ref="pictureRepeat"/>
        </dgm:layoutNode>
      </dgm:forEach>
      <dgm:forEach name="Name42" axis="ch" ptType="node" st="3" cnt="1">
        <dgm:layoutNode name="line_3" styleLbl="parChTrans1D1">
          <dgm:alg type="sp"/>
          <dgm:shape xmlns:r="http://schemas.openxmlformats.org/officeDocument/2006/relationships" type="line" r:blip="" zOrderOff="-100">
            <dgm:adjLst/>
          </dgm:shape>
          <dgm:presOf/>
        </dgm:layoutNode>
        <dgm:layoutNode name="textparent_3">
          <dgm:choose name="Name43">
            <dgm:if name="Name44" func="var" arg="dir" op="equ" val="norm">
              <dgm:alg type="lin">
                <dgm:param type="horzAlign" val="l"/>
              </dgm:alg>
            </dgm:if>
            <dgm:else name="Name45">
              <dgm:alg type="lin">
                <dgm:param type="horzAlign" val="r"/>
              </dgm:alg>
            </dgm:else>
          </dgm:choose>
          <dgm:shape xmlns:r="http://schemas.openxmlformats.org/officeDocument/2006/relationships" type="rect" r:blip="" hideGeom="1">
            <dgm:adjLst/>
          </dgm:shape>
          <dgm:constrLst>
            <dgm:constr type="userW" for="ch" forName="text_3" refType="w"/>
            <dgm:constr type="h" for="ch" forName="text_3" refType="h"/>
          </dgm:constrLst>
          <dgm:presOf/>
          <dgm:layoutNode name="text_3" styleLbl="revTx">
            <dgm:varLst>
              <dgm:bulletEnabled val="1"/>
            </dgm:varLst>
            <dgm:choose name="Name46">
              <dgm:if name="Name47" func="var" arg="dir" op="equ" val="norm">
                <dgm:alg type="tx">
                  <dgm:param type="parTxLTRAlign" val="l"/>
                  <dgm:param type="shpTxLTRAlignCh" val="l"/>
                  <dgm:param type="parTxRTLAlign" val="r"/>
                  <dgm:param type="shpTxRTLAlignCh" val="r"/>
                </dgm:alg>
              </dgm:if>
              <dgm:else name="Name48">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9" axis="ch" ptType="sibTrans" hideLastTrans="0" st="4" cnt="1">
        <dgm:layoutNode name="picture_4">
          <dgm:alg type="sp"/>
          <dgm:shape xmlns:r="http://schemas.openxmlformats.org/officeDocument/2006/relationships" r:blip="">
            <dgm:adjLst/>
          </dgm:shape>
          <dgm:presOf/>
          <dgm:constrLst/>
          <dgm:forEach name="Name50" ref="pictureRepeat"/>
        </dgm:layoutNode>
      </dgm:forEach>
      <dgm:forEach name="Name51" axis="ch" ptType="node" st="4" cnt="1">
        <dgm:layoutNode name="line_4" styleLbl="parChTrans1D1">
          <dgm:alg type="sp"/>
          <dgm:shape xmlns:r="http://schemas.openxmlformats.org/officeDocument/2006/relationships" type="line" r:blip="" zOrderOff="-100">
            <dgm:adjLst/>
          </dgm:shape>
          <dgm:presOf/>
        </dgm:layoutNode>
        <dgm:layoutNode name="textparent_4">
          <dgm:choose name="Name52">
            <dgm:if name="Name53" func="var" arg="dir" op="equ" val="norm">
              <dgm:alg type="lin">
                <dgm:param type="horzAlign" val="l"/>
              </dgm:alg>
            </dgm:if>
            <dgm:else name="Name54">
              <dgm:alg type="lin">
                <dgm:param type="horzAlign" val="r"/>
              </dgm:alg>
            </dgm:else>
          </dgm:choose>
          <dgm:shape xmlns:r="http://schemas.openxmlformats.org/officeDocument/2006/relationships" type="rect" r:blip="" hideGeom="1">
            <dgm:adjLst/>
          </dgm:shape>
          <dgm:constrLst>
            <dgm:constr type="userW" for="ch" forName="text_4" refType="w"/>
            <dgm:constr type="h" for="ch" forName="text_4" refType="h"/>
          </dgm:constrLst>
          <dgm:presOf/>
          <dgm:layoutNode name="text_4" styleLbl="revTx">
            <dgm:varLst>
              <dgm:bulletEnabled val="1"/>
            </dgm:varLst>
            <dgm:choose name="Name55">
              <dgm:if name="Name56" func="var" arg="dir" op="equ" val="norm">
                <dgm:alg type="tx">
                  <dgm:param type="parTxLTRAlign" val="l"/>
                  <dgm:param type="shpTxLTRAlignCh" val="l"/>
                  <dgm:param type="parTxRTLAlign" val="r"/>
                  <dgm:param type="shpTxRTLAlignCh" val="r"/>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58" axis="ch" ptType="sibTrans" hideLastTrans="0" st="5" cnt="1">
        <dgm:layoutNode name="picture_5">
          <dgm:alg type="sp"/>
          <dgm:shape xmlns:r="http://schemas.openxmlformats.org/officeDocument/2006/relationships" r:blip="">
            <dgm:adjLst/>
          </dgm:shape>
          <dgm:presOf/>
          <dgm:constrLst/>
          <dgm:forEach name="Name59" ref="pictureRepeat"/>
        </dgm:layoutNode>
      </dgm:forEach>
      <dgm:forEach name="Name60" axis="ch" ptType="node" st="5" cnt="1">
        <dgm:layoutNode name="line_5" styleLbl="parChTrans1D1">
          <dgm:alg type="sp"/>
          <dgm:shape xmlns:r="http://schemas.openxmlformats.org/officeDocument/2006/relationships" type="line" r:blip="" zOrderOff="-100">
            <dgm:adjLst/>
          </dgm:shape>
          <dgm:presOf/>
        </dgm:layoutNode>
        <dgm:layoutNode name="textparent_5">
          <dgm:choose name="Name61">
            <dgm:if name="Name62" func="var" arg="dir" op="equ" val="norm">
              <dgm:alg type="lin">
                <dgm:param type="horzAlign" val="l"/>
              </dgm:alg>
            </dgm:if>
            <dgm:else name="Name63">
              <dgm:alg type="lin">
                <dgm:param type="horzAlign" val="r"/>
              </dgm:alg>
            </dgm:else>
          </dgm:choose>
          <dgm:shape xmlns:r="http://schemas.openxmlformats.org/officeDocument/2006/relationships" type="rect" r:blip="" hideGeom="1">
            <dgm:adjLst/>
          </dgm:shape>
          <dgm:constrLst>
            <dgm:constr type="userW" for="ch" forName="text_5" refType="w"/>
            <dgm:constr type="h" for="ch" forName="text_5" refType="h"/>
          </dgm:constrLst>
          <dgm:presOf/>
          <dgm:layoutNode name="text_5" styleLbl="revTx">
            <dgm:varLst>
              <dgm:bulletEnabled val="1"/>
            </dgm:varLst>
            <dgm:choose name="Name64">
              <dgm:if name="Name65" func="var" arg="dir" op="equ" val="norm">
                <dgm:alg type="tx">
                  <dgm:param type="parTxLTRAlign" val="l"/>
                  <dgm:param type="shpTxLTRAlignCh" val="l"/>
                  <dgm:param type="parTxRTLAlign" val="r"/>
                  <dgm:param type="shpTxRTLAlignCh" val="r"/>
                </dgm:alg>
              </dgm:if>
              <dgm:else name="Name66">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67" axis="ch" ptType="sibTrans" hideLastTrans="0" st="6" cnt="1">
        <dgm:layoutNode name="picture_6">
          <dgm:alg type="sp"/>
          <dgm:shape xmlns:r="http://schemas.openxmlformats.org/officeDocument/2006/relationships" r:blip="">
            <dgm:adjLst/>
          </dgm:shape>
          <dgm:presOf/>
          <dgm:constrLst/>
          <dgm:forEach name="Name68" ref="pictureRepeat"/>
        </dgm:layoutNode>
      </dgm:forEach>
      <dgm:forEach name="Name69" axis="ch" ptType="node" st="6" cnt="1">
        <dgm:layoutNode name="line_6" styleLbl="parChTrans1D1">
          <dgm:alg type="sp"/>
          <dgm:shape xmlns:r="http://schemas.openxmlformats.org/officeDocument/2006/relationships" type="line" r:blip="" zOrderOff="-100">
            <dgm:adjLst/>
          </dgm:shape>
          <dgm:presOf/>
        </dgm:layoutNode>
        <dgm:layoutNode name="textparent_6">
          <dgm:choose name="Name70">
            <dgm:if name="Name71" func="var" arg="dir" op="equ" val="norm">
              <dgm:alg type="lin">
                <dgm:param type="horzAlign" val="l"/>
              </dgm:alg>
            </dgm:if>
            <dgm:else name="Name72">
              <dgm:alg type="lin">
                <dgm:param type="horzAlign" val="r"/>
              </dgm:alg>
            </dgm:else>
          </dgm:choose>
          <dgm:shape xmlns:r="http://schemas.openxmlformats.org/officeDocument/2006/relationships" type="rect" r:blip="" hideGeom="1">
            <dgm:adjLst/>
          </dgm:shape>
          <dgm:constrLst>
            <dgm:constr type="userW" for="ch" forName="text_6" refType="w"/>
            <dgm:constr type="h" for="ch" forName="text_6" refType="h"/>
          </dgm:constrLst>
          <dgm:presOf/>
          <dgm:layoutNode name="text_6" styleLbl="revTx">
            <dgm:varLst>
              <dgm:bulletEnabled val="1"/>
            </dgm:varLst>
            <dgm:choose name="Name73">
              <dgm:if name="Name74" func="var" arg="dir" op="equ" val="norm">
                <dgm:alg type="tx">
                  <dgm:param type="parTxLTRAlign" val="l"/>
                  <dgm:param type="shpTxLTRAlignCh" val="l"/>
                  <dgm:param type="parTxRTLAlign" val="r"/>
                  <dgm:param type="shpTxRTLAlignCh" val="r"/>
                </dgm:alg>
              </dgm:if>
              <dgm:else name="Name75">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76" axis="ch" ptType="sibTrans" hideLastTrans="0" st="7" cnt="1">
        <dgm:layoutNode name="picture_7">
          <dgm:alg type="sp"/>
          <dgm:shape xmlns:r="http://schemas.openxmlformats.org/officeDocument/2006/relationships" r:blip="">
            <dgm:adjLst/>
          </dgm:shape>
          <dgm:presOf/>
          <dgm:constrLst/>
          <dgm:forEach name="Name77" ref="pictureRepeat"/>
        </dgm:layoutNode>
      </dgm:forEach>
      <dgm:forEach name="Name78" axis="ch" ptType="node" st="7" cnt="1">
        <dgm:layoutNode name="line_7" styleLbl="parChTrans1D1">
          <dgm:alg type="sp"/>
          <dgm:shape xmlns:r="http://schemas.openxmlformats.org/officeDocument/2006/relationships" type="line" r:blip="" zOrderOff="-100">
            <dgm:adjLst/>
          </dgm:shape>
          <dgm:presOf/>
        </dgm:layoutNode>
        <dgm:layoutNode name="textparent_7">
          <dgm:choose name="Name79">
            <dgm:if name="Name80" func="var" arg="dir" op="equ" val="norm">
              <dgm:alg type="lin">
                <dgm:param type="horzAlign" val="l"/>
              </dgm:alg>
            </dgm:if>
            <dgm:else name="Name81">
              <dgm:alg type="lin">
                <dgm:param type="horzAlign" val="r"/>
              </dgm:alg>
            </dgm:else>
          </dgm:choose>
          <dgm:shape xmlns:r="http://schemas.openxmlformats.org/officeDocument/2006/relationships" type="rect" r:blip="" hideGeom="1">
            <dgm:adjLst/>
          </dgm:shape>
          <dgm:constrLst>
            <dgm:constr type="userW" for="ch" forName="text_7" refType="w"/>
            <dgm:constr type="h" for="ch" forName="text_7" refType="h"/>
          </dgm:constrLst>
          <dgm:presOf/>
          <dgm:layoutNode name="text_7" styleLbl="revTx">
            <dgm:varLst>
              <dgm:bulletEnabled val="1"/>
            </dgm:varLst>
            <dgm:choose name="Name82">
              <dgm:if name="Name83" func="var" arg="dir" op="equ" val="norm">
                <dgm:alg type="tx">
                  <dgm:param type="parTxLTRAlign" val="l"/>
                  <dgm:param type="shpTxLTRAlignCh" val="l"/>
                  <dgm:param type="parTxRTLAlign" val="r"/>
                  <dgm:param type="shpTxRTLAlignCh" val="r"/>
                </dgm:alg>
              </dgm:if>
              <dgm:else name="Name84">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79F739-368C-4ED7-8533-1A07E2CF0060}" type="datetimeFigureOut">
              <a:rPr lang="it-IT" smtClean="0"/>
              <a:t>28/03/2019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C146D3-C6CD-4553-BAA9-F5F070D1A54C}" type="slidenum">
              <a:rPr lang="it-IT" smtClean="0"/>
              <a:t>‹N›</a:t>
            </a:fld>
            <a:endParaRPr lang="it-IT"/>
          </a:p>
        </p:txBody>
      </p:sp>
    </p:spTree>
    <p:extLst>
      <p:ext uri="{BB962C8B-B14F-4D97-AF65-F5344CB8AC3E}">
        <p14:creationId xmlns:p14="http://schemas.microsoft.com/office/powerpoint/2010/main" val="837128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7C146D3-C6CD-4553-BAA9-F5F070D1A54C}" type="slidenum">
              <a:rPr lang="it-IT" smtClean="0"/>
              <a:t>2</a:t>
            </a:fld>
            <a:endParaRPr lang="it-IT"/>
          </a:p>
        </p:txBody>
      </p:sp>
    </p:spTree>
    <p:extLst>
      <p:ext uri="{BB962C8B-B14F-4D97-AF65-F5344CB8AC3E}">
        <p14:creationId xmlns:p14="http://schemas.microsoft.com/office/powerpoint/2010/main" val="3437406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77126FE-CE4B-4274-A7A9-64C4E0218232}" type="datetime1">
              <a:rPr lang="it-IT" smtClean="0"/>
              <a:t>28/03/2019</a:t>
            </a:fld>
            <a:endParaRPr lang="it-IT"/>
          </a:p>
        </p:txBody>
      </p:sp>
      <p:sp>
        <p:nvSpPr>
          <p:cNvPr id="5" name="Footer Placeholder 4"/>
          <p:cNvSpPr>
            <a:spLocks noGrp="1"/>
          </p:cNvSpPr>
          <p:nvPr>
            <p:ph type="ftr" sz="quarter" idx="11"/>
          </p:nvPr>
        </p:nvSpPr>
        <p:spPr/>
        <p:txBody>
          <a:bodyPr/>
          <a:lstStyle/>
          <a:p>
            <a:r>
              <a:rPr lang="it-IT" smtClean="0"/>
              <a:t>Dirigente Tecnico Filomena Rocca</a:t>
            </a:r>
            <a:endParaRPr lang="it-IT"/>
          </a:p>
        </p:txBody>
      </p:sp>
      <p:sp>
        <p:nvSpPr>
          <p:cNvPr id="6" name="Slide Number Placeholder 5"/>
          <p:cNvSpPr>
            <a:spLocks noGrp="1"/>
          </p:cNvSpPr>
          <p:nvPr>
            <p:ph type="sldNum" sz="quarter" idx="12"/>
          </p:nvPr>
        </p:nvSpPr>
        <p:spPr/>
        <p:txBody>
          <a:bodyPr/>
          <a:lstStyle/>
          <a:p>
            <a:fld id="{07307E0C-C9D2-4D41-9911-94F1882B0CDA}" type="slidenum">
              <a:rPr lang="it-IT" smtClean="0"/>
              <a:t>‹N›</a:t>
            </a:fld>
            <a:endParaRPr lang="it-IT"/>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25D11D0-598C-4807-9906-3758EAF28D89}" type="datetime1">
              <a:rPr lang="it-IT" smtClean="0"/>
              <a:t>28/03/2019</a:t>
            </a:fld>
            <a:endParaRPr lang="it-IT"/>
          </a:p>
        </p:txBody>
      </p:sp>
      <p:sp>
        <p:nvSpPr>
          <p:cNvPr id="5" name="Footer Placeholder 4"/>
          <p:cNvSpPr>
            <a:spLocks noGrp="1"/>
          </p:cNvSpPr>
          <p:nvPr>
            <p:ph type="ftr" sz="quarter" idx="11"/>
          </p:nvPr>
        </p:nvSpPr>
        <p:spPr/>
        <p:txBody>
          <a:bodyPr/>
          <a:lstStyle/>
          <a:p>
            <a:r>
              <a:rPr lang="it-IT" smtClean="0"/>
              <a:t>Dirigente Tecnico Filomena Rocca</a:t>
            </a:r>
            <a:endParaRPr lang="it-IT"/>
          </a:p>
        </p:txBody>
      </p:sp>
      <p:sp>
        <p:nvSpPr>
          <p:cNvPr id="6" name="Slide Number Placeholder 5"/>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61FCCD35-1520-4F06-8FA3-F588AAC985CE}" type="datetime1">
              <a:rPr lang="it-IT" smtClean="0"/>
              <a:t>28/03/2019</a:t>
            </a:fld>
            <a:endParaRPr lang="it-IT"/>
          </a:p>
        </p:txBody>
      </p:sp>
      <p:sp>
        <p:nvSpPr>
          <p:cNvPr id="5" name="Footer Placeholder 4"/>
          <p:cNvSpPr>
            <a:spLocks noGrp="1"/>
          </p:cNvSpPr>
          <p:nvPr>
            <p:ph type="ftr" sz="quarter" idx="11"/>
          </p:nvPr>
        </p:nvSpPr>
        <p:spPr/>
        <p:txBody>
          <a:bodyPr/>
          <a:lstStyle/>
          <a:p>
            <a:r>
              <a:rPr lang="it-IT" smtClean="0"/>
              <a:t>Dirigente Tecnico Filomena Rocca</a:t>
            </a:r>
            <a:endParaRPr lang="it-IT"/>
          </a:p>
        </p:txBody>
      </p:sp>
      <p:sp>
        <p:nvSpPr>
          <p:cNvPr id="6" name="Slide Number Placeholder 5"/>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F607645E-CDD0-4E87-8EEE-E9540034AE14}" type="datetime1">
              <a:rPr lang="it-IT" smtClean="0"/>
              <a:t>28/03/2019</a:t>
            </a:fld>
            <a:endParaRPr lang="it-IT"/>
          </a:p>
        </p:txBody>
      </p:sp>
      <p:sp>
        <p:nvSpPr>
          <p:cNvPr id="5" name="Footer Placeholder 4"/>
          <p:cNvSpPr>
            <a:spLocks noGrp="1"/>
          </p:cNvSpPr>
          <p:nvPr>
            <p:ph type="ftr" sz="quarter" idx="11"/>
          </p:nvPr>
        </p:nvSpPr>
        <p:spPr/>
        <p:txBody>
          <a:bodyPr/>
          <a:lstStyle/>
          <a:p>
            <a:r>
              <a:rPr lang="it-IT" smtClean="0"/>
              <a:t>Dirigente Tecnico Filomena Rocca</a:t>
            </a:r>
            <a:endParaRPr lang="it-IT"/>
          </a:p>
        </p:txBody>
      </p:sp>
      <p:sp>
        <p:nvSpPr>
          <p:cNvPr id="6" name="Slide Number Placeholder 5"/>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19620740-253B-4A3B-899B-C0722C80A325}" type="datetime1">
              <a:rPr lang="it-IT" smtClean="0"/>
              <a:t>28/03/2019</a:t>
            </a:fld>
            <a:endParaRPr lang="it-IT"/>
          </a:p>
        </p:txBody>
      </p:sp>
      <p:sp>
        <p:nvSpPr>
          <p:cNvPr id="5" name="Footer Placeholder 4"/>
          <p:cNvSpPr>
            <a:spLocks noGrp="1"/>
          </p:cNvSpPr>
          <p:nvPr>
            <p:ph type="ftr" sz="quarter" idx="11"/>
          </p:nvPr>
        </p:nvSpPr>
        <p:spPr/>
        <p:txBody>
          <a:bodyPr/>
          <a:lstStyle/>
          <a:p>
            <a:r>
              <a:rPr lang="it-IT" smtClean="0"/>
              <a:t>Dirigente Tecnico Filomena Rocca</a:t>
            </a:r>
            <a:endParaRPr lang="it-IT"/>
          </a:p>
        </p:txBody>
      </p:sp>
      <p:sp>
        <p:nvSpPr>
          <p:cNvPr id="6" name="Slide Number Placeholder 5"/>
          <p:cNvSpPr>
            <a:spLocks noGrp="1"/>
          </p:cNvSpPr>
          <p:nvPr>
            <p:ph type="sldNum" sz="quarter" idx="12"/>
          </p:nvPr>
        </p:nvSpPr>
        <p:spPr/>
        <p:txBody>
          <a:bodyPr/>
          <a:lstStyle/>
          <a:p>
            <a:fld id="{07307E0C-C9D2-4D41-9911-94F1882B0CDA}" type="slidenum">
              <a:rPr lang="it-IT" smtClean="0"/>
              <a:t>‹N›</a:t>
            </a:fld>
            <a:endParaRPr lang="it-IT"/>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8F2A297D-EF24-4654-8FAC-C45BAB409DF9}" type="datetime1">
              <a:rPr lang="it-IT" smtClean="0"/>
              <a:t>28/03/2019</a:t>
            </a:fld>
            <a:endParaRPr lang="it-IT"/>
          </a:p>
        </p:txBody>
      </p:sp>
      <p:sp>
        <p:nvSpPr>
          <p:cNvPr id="6" name="Footer Placeholder 5"/>
          <p:cNvSpPr>
            <a:spLocks noGrp="1"/>
          </p:cNvSpPr>
          <p:nvPr>
            <p:ph type="ftr" sz="quarter" idx="11"/>
          </p:nvPr>
        </p:nvSpPr>
        <p:spPr/>
        <p:txBody>
          <a:bodyPr/>
          <a:lstStyle/>
          <a:p>
            <a:r>
              <a:rPr lang="it-IT" smtClean="0"/>
              <a:t>Dirigente Tecnico Filomena Rocca</a:t>
            </a:r>
            <a:endParaRPr lang="it-IT"/>
          </a:p>
        </p:txBody>
      </p:sp>
      <p:sp>
        <p:nvSpPr>
          <p:cNvPr id="7" name="Slide Number Placeholder 6"/>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7FCBFD6-B725-43A6-97B6-558BD5E2FA82}" type="datetime1">
              <a:rPr lang="it-IT" smtClean="0"/>
              <a:t>28/03/2019</a:t>
            </a:fld>
            <a:endParaRPr lang="it-IT"/>
          </a:p>
        </p:txBody>
      </p:sp>
      <p:sp>
        <p:nvSpPr>
          <p:cNvPr id="8" name="Footer Placeholder 7"/>
          <p:cNvSpPr>
            <a:spLocks noGrp="1"/>
          </p:cNvSpPr>
          <p:nvPr>
            <p:ph type="ftr" sz="quarter" idx="11"/>
          </p:nvPr>
        </p:nvSpPr>
        <p:spPr/>
        <p:txBody>
          <a:bodyPr/>
          <a:lstStyle/>
          <a:p>
            <a:r>
              <a:rPr lang="it-IT" smtClean="0"/>
              <a:t>Dirigente Tecnico Filomena Rocca</a:t>
            </a:r>
            <a:endParaRPr lang="it-IT"/>
          </a:p>
        </p:txBody>
      </p:sp>
      <p:sp>
        <p:nvSpPr>
          <p:cNvPr id="9" name="Slide Number Placeholder 8"/>
          <p:cNvSpPr>
            <a:spLocks noGrp="1"/>
          </p:cNvSpPr>
          <p:nvPr>
            <p:ph type="sldNum" sz="quarter" idx="12"/>
          </p:nvPr>
        </p:nvSpPr>
        <p:spPr/>
        <p:txBody>
          <a:bodyPr/>
          <a:lstStyle/>
          <a:p>
            <a:fld id="{07307E0C-C9D2-4D41-9911-94F1882B0CDA}" type="slidenum">
              <a:rPr lang="it-IT" smtClean="0"/>
              <a:t>‹N›</a:t>
            </a:fld>
            <a:endParaRPr lang="it-IT"/>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7919315A-6076-4199-B138-BF077406429C}" type="datetime1">
              <a:rPr lang="it-IT" smtClean="0"/>
              <a:t>28/03/2019</a:t>
            </a:fld>
            <a:endParaRPr lang="it-IT"/>
          </a:p>
        </p:txBody>
      </p:sp>
      <p:sp>
        <p:nvSpPr>
          <p:cNvPr id="4" name="Footer Placeholder 3"/>
          <p:cNvSpPr>
            <a:spLocks noGrp="1"/>
          </p:cNvSpPr>
          <p:nvPr>
            <p:ph type="ftr" sz="quarter" idx="11"/>
          </p:nvPr>
        </p:nvSpPr>
        <p:spPr/>
        <p:txBody>
          <a:bodyPr/>
          <a:lstStyle/>
          <a:p>
            <a:r>
              <a:rPr lang="it-IT" smtClean="0"/>
              <a:t>Dirigente Tecnico Filomena Rocca</a:t>
            </a:r>
            <a:endParaRPr lang="it-IT"/>
          </a:p>
        </p:txBody>
      </p:sp>
      <p:sp>
        <p:nvSpPr>
          <p:cNvPr id="5" name="Slide Number Placeholder 4"/>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7D0AD2-56E2-47A9-AA01-C700E07A5EEC}" type="datetime1">
              <a:rPr lang="it-IT" smtClean="0"/>
              <a:t>28/03/2019</a:t>
            </a:fld>
            <a:endParaRPr lang="it-IT"/>
          </a:p>
        </p:txBody>
      </p:sp>
      <p:sp>
        <p:nvSpPr>
          <p:cNvPr id="3" name="Footer Placeholder 2"/>
          <p:cNvSpPr>
            <a:spLocks noGrp="1"/>
          </p:cNvSpPr>
          <p:nvPr>
            <p:ph type="ftr" sz="quarter" idx="11"/>
          </p:nvPr>
        </p:nvSpPr>
        <p:spPr/>
        <p:txBody>
          <a:bodyPr/>
          <a:lstStyle/>
          <a:p>
            <a:r>
              <a:rPr lang="it-IT" smtClean="0"/>
              <a:t>Dirigente Tecnico Filomena Rocca</a:t>
            </a:r>
            <a:endParaRPr lang="it-IT"/>
          </a:p>
        </p:txBody>
      </p:sp>
      <p:sp>
        <p:nvSpPr>
          <p:cNvPr id="4" name="Slide Number Placeholder 3"/>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525102B-B60F-4283-AA78-A79E717863A8}" type="datetime1">
              <a:rPr lang="it-IT" smtClean="0"/>
              <a:t>28/03/2019</a:t>
            </a:fld>
            <a:endParaRPr lang="it-IT"/>
          </a:p>
        </p:txBody>
      </p:sp>
      <p:sp>
        <p:nvSpPr>
          <p:cNvPr id="6" name="Footer Placeholder 5"/>
          <p:cNvSpPr>
            <a:spLocks noGrp="1"/>
          </p:cNvSpPr>
          <p:nvPr>
            <p:ph type="ftr" sz="quarter" idx="11"/>
          </p:nvPr>
        </p:nvSpPr>
        <p:spPr/>
        <p:txBody>
          <a:bodyPr/>
          <a:lstStyle/>
          <a:p>
            <a:r>
              <a:rPr lang="it-IT" smtClean="0"/>
              <a:t>Dirigente Tecnico Filomena Rocca</a:t>
            </a:r>
            <a:endParaRPr lang="it-IT"/>
          </a:p>
        </p:txBody>
      </p:sp>
      <p:sp>
        <p:nvSpPr>
          <p:cNvPr id="7" name="Slide Number Placeholder 6"/>
          <p:cNvSpPr>
            <a:spLocks noGrp="1"/>
          </p:cNvSpPr>
          <p:nvPr>
            <p:ph type="sldNum" sz="quarter" idx="12"/>
          </p:nvPr>
        </p:nvSpPr>
        <p:spPr/>
        <p:txBody>
          <a:bodyPr/>
          <a:lstStyle/>
          <a:p>
            <a:fld id="{07307E0C-C9D2-4D41-9911-94F1882B0CDA}" type="slidenum">
              <a:rPr lang="it-IT" smtClean="0"/>
              <a:t>‹N›</a:t>
            </a:fld>
            <a:endParaRPr lang="it-IT"/>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072FA2C-5A1C-419B-9BC1-B48BC5698967}" type="datetime1">
              <a:rPr lang="it-IT" smtClean="0"/>
              <a:t>28/03/2019</a:t>
            </a:fld>
            <a:endParaRPr lang="it-IT"/>
          </a:p>
        </p:txBody>
      </p:sp>
      <p:sp>
        <p:nvSpPr>
          <p:cNvPr id="6" name="Footer Placeholder 5"/>
          <p:cNvSpPr>
            <a:spLocks noGrp="1"/>
          </p:cNvSpPr>
          <p:nvPr>
            <p:ph type="ftr" sz="quarter" idx="11"/>
          </p:nvPr>
        </p:nvSpPr>
        <p:spPr/>
        <p:txBody>
          <a:bodyPr/>
          <a:lstStyle/>
          <a:p>
            <a:r>
              <a:rPr lang="it-IT" smtClean="0"/>
              <a:t>Dirigente Tecnico Filomena Rocca</a:t>
            </a:r>
            <a:endParaRPr lang="it-IT"/>
          </a:p>
        </p:txBody>
      </p:sp>
      <p:sp>
        <p:nvSpPr>
          <p:cNvPr id="7" name="Slide Number Placeholder 6"/>
          <p:cNvSpPr>
            <a:spLocks noGrp="1"/>
          </p:cNvSpPr>
          <p:nvPr>
            <p:ph type="sldNum" sz="quarter" idx="12"/>
          </p:nvPr>
        </p:nvSpPr>
        <p:spPr/>
        <p:txBody>
          <a:bodyPr/>
          <a:lstStyle/>
          <a:p>
            <a:fld id="{07307E0C-C9D2-4D41-9911-94F1882B0CDA}"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6F91326-38E6-4EA2-AF46-6698F42878B8}" type="datetime1">
              <a:rPr lang="it-IT" smtClean="0"/>
              <a:t>28/03/2019</a:t>
            </a:fld>
            <a:endParaRPr lang="it-IT"/>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it-IT" smtClean="0"/>
              <a:t>Dirigente Tecnico Filomena Rocca</a:t>
            </a:r>
            <a:endParaRPr lang="it-IT"/>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7307E0C-C9D2-4D41-9911-94F1882B0CDA}"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Professor%20Serianni.docx"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QDR%20prima%20PROVA%2026%20novembre.pdf"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QDR%20liceo%20scientifico%20LI02%2022%2011.pdf"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7.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usr%20calabria/QDR%20liceo%20scientifico%20LI02%2022%2011.pdf" TargetMode="External"/><Relationship Id="rId2" Type="http://schemas.openxmlformats.org/officeDocument/2006/relationships/hyperlink" Target="usr%20calabria/QDR%20prima%20PROVA%2026%20novembre.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1268760"/>
            <a:ext cx="7772400" cy="1686049"/>
          </a:xfrm>
        </p:spPr>
        <p:txBody>
          <a:bodyPr>
            <a:noAutofit/>
          </a:bodyPr>
          <a:lstStyle/>
          <a:p>
            <a:r>
              <a:rPr lang="it-IT" sz="2000" u="sng" dirty="0" smtClean="0"/>
              <a:t>Piano di informazione regionale II ciclo </a:t>
            </a:r>
            <a:br>
              <a:rPr lang="it-IT" sz="2000" u="sng" dirty="0" smtClean="0"/>
            </a:br>
            <a:r>
              <a:rPr lang="it-IT" sz="2000" dirty="0" smtClean="0"/>
              <a:t>in materia di valutazione e di Esami di stato delle studentesse e degli studenti, di cui al Decreto Legislativo 13 aprile 2017, N. 62 - nota MIUR N.17145 del 22 dicembre 2017.</a:t>
            </a:r>
            <a:endParaRPr lang="it-IT" sz="2000" dirty="0"/>
          </a:p>
        </p:txBody>
      </p:sp>
      <p:sp>
        <p:nvSpPr>
          <p:cNvPr id="3" name="Sottotitolo 2"/>
          <p:cNvSpPr>
            <a:spLocks noGrp="1"/>
          </p:cNvSpPr>
          <p:nvPr>
            <p:ph type="subTitle" idx="1"/>
          </p:nvPr>
        </p:nvSpPr>
        <p:spPr/>
        <p:txBody>
          <a:bodyPr/>
          <a:lstStyle/>
          <a:p>
            <a:r>
              <a:rPr lang="it-IT" smtClean="0"/>
              <a:t>Nota della DG per la Calabria del 28-02-2019 </a:t>
            </a:r>
            <a:endParaRPr lang="it-IT" dirty="0"/>
          </a:p>
        </p:txBody>
      </p:sp>
      <p:sp>
        <p:nvSpPr>
          <p:cNvPr id="8" name="Segnaposto piè di pagina 7"/>
          <p:cNvSpPr>
            <a:spLocks noGrp="1"/>
          </p:cNvSpPr>
          <p:nvPr>
            <p:ph type="ftr" sz="quarter" idx="11"/>
          </p:nvPr>
        </p:nvSpPr>
        <p:spPr/>
        <p:txBody>
          <a:bodyPr/>
          <a:lstStyle/>
          <a:p>
            <a:r>
              <a:rPr lang="it-IT" smtClean="0"/>
              <a:t>Dirigente Tecnico Filomena Rocca</a:t>
            </a:r>
            <a:endParaRPr lang="it-IT"/>
          </a:p>
        </p:txBody>
      </p:sp>
      <p:sp>
        <p:nvSpPr>
          <p:cNvPr id="9" name="Segnaposto numero diapositiva 8"/>
          <p:cNvSpPr>
            <a:spLocks noGrp="1"/>
          </p:cNvSpPr>
          <p:nvPr>
            <p:ph type="sldNum" sz="quarter" idx="12"/>
          </p:nvPr>
        </p:nvSpPr>
        <p:spPr/>
        <p:txBody>
          <a:bodyPr/>
          <a:lstStyle/>
          <a:p>
            <a:fld id="{07307E0C-C9D2-4D41-9911-94F1882B0CDA}" type="slidenum">
              <a:rPr lang="it-IT" smtClean="0"/>
              <a:t>1</a:t>
            </a:fld>
            <a:endParaRPr lang="it-IT"/>
          </a:p>
        </p:txBody>
      </p:sp>
      <p:pic>
        <p:nvPicPr>
          <p:cNvPr id="6" name="Immagin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463" y="0"/>
            <a:ext cx="1564233" cy="980728"/>
          </a:xfrm>
          <a:prstGeom prst="rect">
            <a:avLst/>
          </a:prstGeom>
        </p:spPr>
      </p:pic>
    </p:spTree>
    <p:extLst>
      <p:ext uri="{BB962C8B-B14F-4D97-AF65-F5344CB8AC3E}">
        <p14:creationId xmlns:p14="http://schemas.microsoft.com/office/powerpoint/2010/main" val="2034881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dirty="0"/>
              <a:t>Luca </a:t>
            </a:r>
            <a:r>
              <a:rPr lang="it-IT" sz="4000" dirty="0" err="1"/>
              <a:t>Serianni</a:t>
            </a:r>
            <a:r>
              <a:rPr lang="it-IT" sz="4000" dirty="0"/>
              <a:t> sulla riforma della prima</a:t>
            </a:r>
            <a:br>
              <a:rPr lang="it-IT" sz="4000" dirty="0"/>
            </a:br>
            <a:r>
              <a:rPr lang="it-IT" sz="4000" dirty="0"/>
              <a:t>prova dell’Esame di Stato</a:t>
            </a:r>
          </a:p>
        </p:txBody>
      </p:sp>
      <p:sp>
        <p:nvSpPr>
          <p:cNvPr id="3" name="Segnaposto testo 2"/>
          <p:cNvSpPr>
            <a:spLocks noGrp="1"/>
          </p:cNvSpPr>
          <p:nvPr>
            <p:ph type="body" idx="1"/>
          </p:nvPr>
        </p:nvSpPr>
        <p:spPr/>
        <p:txBody>
          <a:bodyPr/>
          <a:lstStyle/>
          <a:p>
            <a:r>
              <a:rPr lang="it-IT" dirty="0"/>
              <a:t>Luca </a:t>
            </a:r>
            <a:r>
              <a:rPr lang="it-IT" dirty="0" err="1"/>
              <a:t>Serianni</a:t>
            </a:r>
            <a:r>
              <a:rPr lang="it-IT" dirty="0"/>
              <a:t> (/</a:t>
            </a:r>
            <a:r>
              <a:rPr lang="it-IT" dirty="0" err="1"/>
              <a:t>index.php</a:t>
            </a:r>
            <a:r>
              <a:rPr lang="it-IT" dirty="0"/>
              <a:t>/chi-siamo/indice-autori/276:luca-serianni.html) </a:t>
            </a:r>
            <a:r>
              <a:rPr lang="it-IT" dirty="0" smtClean="0"/>
              <a:t>– </a:t>
            </a:r>
            <a:r>
              <a:rPr lang="it-IT" dirty="0" smtClean="0">
                <a:hlinkClick r:id="rId2" action="ppaction://hlinkfile"/>
              </a:rPr>
              <a:t>Versione doc</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10</a:t>
            </a:fld>
            <a:endParaRPr lang="it-IT"/>
          </a:p>
        </p:txBody>
      </p:sp>
    </p:spTree>
    <p:extLst>
      <p:ext uri="{BB962C8B-B14F-4D97-AF65-F5344CB8AC3E}">
        <p14:creationId xmlns:p14="http://schemas.microsoft.com/office/powerpoint/2010/main" val="3082067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NUCLEI TEMATICI</a:t>
            </a:r>
            <a:endParaRPr lang="it-IT" dirty="0"/>
          </a:p>
        </p:txBody>
      </p:sp>
      <p:sp>
        <p:nvSpPr>
          <p:cNvPr id="3" name="Segnaposto testo 2"/>
          <p:cNvSpPr>
            <a:spLocks noGrp="1"/>
          </p:cNvSpPr>
          <p:nvPr>
            <p:ph type="body" idx="1"/>
          </p:nvPr>
        </p:nvSpPr>
        <p:spPr/>
        <p:txBody>
          <a:bodyPr/>
          <a:lstStyle/>
          <a:p>
            <a:r>
              <a:rPr lang="it-IT" dirty="0" smtClean="0"/>
              <a:t>Approfondimento su un esempio</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11</a:t>
            </a:fld>
            <a:endParaRPr lang="it-IT"/>
          </a:p>
        </p:txBody>
      </p:sp>
    </p:spTree>
    <p:extLst>
      <p:ext uri="{BB962C8B-B14F-4D97-AF65-F5344CB8AC3E}">
        <p14:creationId xmlns:p14="http://schemas.microsoft.com/office/powerpoint/2010/main" val="1544604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Nuclei tematici a confronto</a:t>
            </a:r>
            <a:endParaRPr lang="it-IT" dirty="0"/>
          </a:p>
        </p:txBody>
      </p:sp>
      <p:sp>
        <p:nvSpPr>
          <p:cNvPr id="3" name="Segnaposto testo 2"/>
          <p:cNvSpPr>
            <a:spLocks noGrp="1"/>
          </p:cNvSpPr>
          <p:nvPr>
            <p:ph type="body" idx="1"/>
          </p:nvPr>
        </p:nvSpPr>
        <p:spPr>
          <a:xfrm>
            <a:off x="467544" y="1412776"/>
            <a:ext cx="3931920" cy="639762"/>
          </a:xfrm>
        </p:spPr>
        <p:txBody>
          <a:bodyPr/>
          <a:lstStyle/>
          <a:p>
            <a:r>
              <a:rPr lang="it-IT" dirty="0" smtClean="0"/>
              <a:t>Prima Prova</a:t>
            </a:r>
            <a:endParaRPr lang="it-IT" dirty="0"/>
          </a:p>
        </p:txBody>
      </p:sp>
      <p:sp>
        <p:nvSpPr>
          <p:cNvPr id="4" name="Segnaposto contenuto 3"/>
          <p:cNvSpPr>
            <a:spLocks noGrp="1"/>
          </p:cNvSpPr>
          <p:nvPr>
            <p:ph sz="half" idx="2"/>
          </p:nvPr>
        </p:nvSpPr>
        <p:spPr>
          <a:xfrm>
            <a:off x="457200" y="2060848"/>
            <a:ext cx="3931920" cy="4328840"/>
          </a:xfrm>
        </p:spPr>
        <p:txBody>
          <a:bodyPr>
            <a:normAutofit fontScale="77500" lnSpcReduction="20000"/>
          </a:bodyPr>
          <a:lstStyle/>
          <a:p>
            <a:pPr marL="0" indent="0">
              <a:buNone/>
            </a:pPr>
            <a:r>
              <a:rPr lang="it-IT" dirty="0"/>
              <a:t>Sia per quanto concerne i testi proposti, sia per quanto attiene alle problematiche contenute nelle tracce, le tematiche trattate potranno essere collegate, per tutte le 3 tipologie, agli ambiti previsti dall’art. 17 del D. </a:t>
            </a:r>
            <a:r>
              <a:rPr lang="it-IT" dirty="0" err="1"/>
              <a:t>Lgs</a:t>
            </a:r>
            <a:r>
              <a:rPr lang="it-IT" dirty="0"/>
              <a:t> 62/2017, e cioè: </a:t>
            </a:r>
          </a:p>
          <a:p>
            <a:r>
              <a:rPr lang="it-IT" dirty="0"/>
              <a:t>• Ambito artistico, </a:t>
            </a:r>
          </a:p>
          <a:p>
            <a:r>
              <a:rPr lang="it-IT" dirty="0"/>
              <a:t>• Ambito letterario, </a:t>
            </a:r>
          </a:p>
          <a:p>
            <a:r>
              <a:rPr lang="it-IT" dirty="0"/>
              <a:t>• Ambito storico, </a:t>
            </a:r>
          </a:p>
          <a:p>
            <a:r>
              <a:rPr lang="it-IT" dirty="0"/>
              <a:t>• Ambito filosofico, </a:t>
            </a:r>
          </a:p>
          <a:p>
            <a:r>
              <a:rPr lang="it-IT" dirty="0"/>
              <a:t>• Ambito scientifico, </a:t>
            </a:r>
          </a:p>
          <a:p>
            <a:r>
              <a:rPr lang="it-IT" dirty="0"/>
              <a:t>• Ambito tecnologico, </a:t>
            </a:r>
          </a:p>
          <a:p>
            <a:r>
              <a:rPr lang="it-IT" dirty="0"/>
              <a:t>• Ambito economico, </a:t>
            </a:r>
          </a:p>
          <a:p>
            <a:r>
              <a:rPr lang="it-IT" dirty="0"/>
              <a:t>• Ambito sociale </a:t>
            </a:r>
          </a:p>
          <a:p>
            <a:endParaRPr lang="it-IT" dirty="0"/>
          </a:p>
        </p:txBody>
      </p:sp>
      <p:sp>
        <p:nvSpPr>
          <p:cNvPr id="5" name="Segnaposto testo 4"/>
          <p:cNvSpPr>
            <a:spLocks noGrp="1"/>
          </p:cNvSpPr>
          <p:nvPr>
            <p:ph type="body" sz="quarter" idx="3"/>
          </p:nvPr>
        </p:nvSpPr>
        <p:spPr>
          <a:xfrm>
            <a:off x="4788024" y="1412776"/>
            <a:ext cx="3931920" cy="639762"/>
          </a:xfrm>
        </p:spPr>
        <p:txBody>
          <a:bodyPr/>
          <a:lstStyle/>
          <a:p>
            <a:r>
              <a:rPr lang="it-IT" dirty="0" smtClean="0"/>
              <a:t>Seconda prova (LS </a:t>
            </a:r>
            <a:r>
              <a:rPr lang="it-IT" dirty="0" err="1" smtClean="0"/>
              <a:t>mat-fis</a:t>
            </a:r>
            <a:r>
              <a:rPr lang="it-IT" dirty="0" smtClean="0"/>
              <a:t>)</a:t>
            </a:r>
            <a:endParaRPr lang="it-IT" dirty="0"/>
          </a:p>
        </p:txBody>
      </p:sp>
      <p:sp>
        <p:nvSpPr>
          <p:cNvPr id="6" name="Segnaposto contenuto 5"/>
          <p:cNvSpPr>
            <a:spLocks noGrp="1"/>
          </p:cNvSpPr>
          <p:nvPr>
            <p:ph sz="quarter" idx="4"/>
          </p:nvPr>
        </p:nvSpPr>
        <p:spPr>
          <a:xfrm>
            <a:off x="4754880" y="2060848"/>
            <a:ext cx="3931920" cy="4328840"/>
          </a:xfrm>
        </p:spPr>
        <p:txBody>
          <a:bodyPr>
            <a:normAutofit fontScale="92500" lnSpcReduction="20000"/>
          </a:bodyPr>
          <a:lstStyle/>
          <a:p>
            <a:pPr marL="0" indent="0">
              <a:buNone/>
            </a:pPr>
            <a:r>
              <a:rPr lang="it-IT" sz="2200" dirty="0"/>
              <a:t>Matematica</a:t>
            </a:r>
          </a:p>
          <a:p>
            <a:pPr>
              <a:spcBef>
                <a:spcPts val="0"/>
              </a:spcBef>
            </a:pPr>
            <a:r>
              <a:rPr lang="it-IT" sz="2200" dirty="0"/>
              <a:t>ARITMETICA E ALGEBRA </a:t>
            </a:r>
          </a:p>
          <a:p>
            <a:pPr>
              <a:spcBef>
                <a:spcPts val="0"/>
              </a:spcBef>
            </a:pPr>
            <a:r>
              <a:rPr lang="it-IT" sz="2200" dirty="0" smtClean="0"/>
              <a:t>GEOMETRIA </a:t>
            </a:r>
            <a:r>
              <a:rPr lang="it-IT" sz="2200" dirty="0"/>
              <a:t>EUCLIDEA E CARTESIANA</a:t>
            </a:r>
          </a:p>
          <a:p>
            <a:r>
              <a:rPr lang="it-IT" sz="2200" dirty="0" smtClean="0"/>
              <a:t>INSIEMI </a:t>
            </a:r>
            <a:r>
              <a:rPr lang="it-IT" sz="2200" dirty="0"/>
              <a:t>E FUNZIONI </a:t>
            </a:r>
          </a:p>
          <a:p>
            <a:r>
              <a:rPr lang="it-IT" sz="2200" dirty="0" smtClean="0"/>
              <a:t>PROBABILITÀ </a:t>
            </a:r>
            <a:r>
              <a:rPr lang="it-IT" sz="2200" dirty="0"/>
              <a:t>E STATISTICA </a:t>
            </a:r>
          </a:p>
          <a:p>
            <a:pPr marL="0" indent="0">
              <a:buNone/>
            </a:pPr>
            <a:r>
              <a:rPr lang="it-IT" sz="2200" dirty="0"/>
              <a:t>Fisica</a:t>
            </a:r>
          </a:p>
          <a:p>
            <a:r>
              <a:rPr lang="it-IT" sz="2200" dirty="0"/>
              <a:t>MISURA E RAPPRESENTAZIONE DI GRANDEZZE FISICHE </a:t>
            </a:r>
          </a:p>
          <a:p>
            <a:r>
              <a:rPr lang="it-IT" sz="2200" dirty="0"/>
              <a:t>SPAZIO, TEMPO E MOTO  </a:t>
            </a:r>
          </a:p>
          <a:p>
            <a:r>
              <a:rPr lang="it-IT" sz="2200" dirty="0"/>
              <a:t>ENERGIA E MATERIA</a:t>
            </a:r>
          </a:p>
          <a:p>
            <a:r>
              <a:rPr lang="it-IT" sz="2200" dirty="0"/>
              <a:t>ONDE E PARTICELLE </a:t>
            </a:r>
          </a:p>
          <a:p>
            <a:r>
              <a:rPr lang="it-IT" sz="2200" dirty="0"/>
              <a:t>FORZE E CAMPI 	</a:t>
            </a:r>
          </a:p>
          <a:p>
            <a:pPr marL="0" indent="0">
              <a:buNone/>
            </a:pPr>
            <a:endParaRPr lang="it-IT" dirty="0"/>
          </a:p>
        </p:txBody>
      </p:sp>
      <p:sp>
        <p:nvSpPr>
          <p:cNvPr id="7" name="Segnaposto piè di pagina 6"/>
          <p:cNvSpPr>
            <a:spLocks noGrp="1"/>
          </p:cNvSpPr>
          <p:nvPr>
            <p:ph type="ftr" sz="quarter" idx="11"/>
          </p:nvPr>
        </p:nvSpPr>
        <p:spPr/>
        <p:txBody>
          <a:bodyPr/>
          <a:lstStyle/>
          <a:p>
            <a:r>
              <a:rPr lang="it-IT" smtClean="0"/>
              <a:t>Dirigente Tecnico Filomena Rocca</a:t>
            </a:r>
            <a:endParaRPr lang="it-IT"/>
          </a:p>
        </p:txBody>
      </p:sp>
      <p:sp>
        <p:nvSpPr>
          <p:cNvPr id="8" name="Segnaposto numero diapositiva 7"/>
          <p:cNvSpPr>
            <a:spLocks noGrp="1"/>
          </p:cNvSpPr>
          <p:nvPr>
            <p:ph type="sldNum" sz="quarter" idx="12"/>
          </p:nvPr>
        </p:nvSpPr>
        <p:spPr/>
        <p:txBody>
          <a:bodyPr/>
          <a:lstStyle/>
          <a:p>
            <a:fld id="{07307E0C-C9D2-4D41-9911-94F1882B0CDA}" type="slidenum">
              <a:rPr lang="it-IT" smtClean="0"/>
              <a:t>12</a:t>
            </a:fld>
            <a:endParaRPr lang="it-IT"/>
          </a:p>
        </p:txBody>
      </p:sp>
    </p:spTree>
    <p:extLst>
      <p:ext uri="{BB962C8B-B14F-4D97-AF65-F5344CB8AC3E}">
        <p14:creationId xmlns:p14="http://schemas.microsoft.com/office/powerpoint/2010/main" val="3283651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Dai Nuclei tematici  ai  nuclei fondanti</a:t>
            </a:r>
            <a:endParaRPr lang="it-IT" dirty="0"/>
          </a:p>
        </p:txBody>
      </p:sp>
      <p:sp>
        <p:nvSpPr>
          <p:cNvPr id="3" name="Segnaposto contenuto 2"/>
          <p:cNvSpPr>
            <a:spLocks noGrp="1"/>
          </p:cNvSpPr>
          <p:nvPr>
            <p:ph idx="1"/>
          </p:nvPr>
        </p:nvSpPr>
        <p:spPr/>
        <p:txBody>
          <a:bodyPr>
            <a:normAutofit lnSpcReduction="10000"/>
          </a:bodyPr>
          <a:lstStyle/>
          <a:p>
            <a:pPr marL="0" indent="0" algn="just">
              <a:buNone/>
            </a:pPr>
            <a:r>
              <a:rPr lang="it-IT" u="sng" dirty="0" smtClean="0"/>
              <a:t>“Nuclei </a:t>
            </a:r>
            <a:r>
              <a:rPr lang="it-IT" u="sng" dirty="0"/>
              <a:t>tematici” </a:t>
            </a:r>
            <a:r>
              <a:rPr lang="it-IT" dirty="0" smtClean="0"/>
              <a:t>cioè </a:t>
            </a:r>
            <a:r>
              <a:rPr lang="it-IT" dirty="0"/>
              <a:t>quei contenuti ritenuti essenziali ed irrinunciabili per cui </a:t>
            </a:r>
            <a:r>
              <a:rPr lang="it-IT" dirty="0" smtClean="0"/>
              <a:t>la </a:t>
            </a:r>
            <a:r>
              <a:rPr lang="it-IT" dirty="0"/>
              <a:t>loro scelta si poneva alla fine della catena deduttiva: capacità→ competenze → abilità → nuclei fondanti (insieme di contenuti e conoscenze</a:t>
            </a:r>
            <a:r>
              <a:rPr lang="it-IT" dirty="0" smtClean="0"/>
              <a:t>). Una definizione più evoluta e più coerente con il lavoro didattico dei nostri tempi potrebbe essere:</a:t>
            </a:r>
          </a:p>
          <a:p>
            <a:pPr marL="0" indent="0" algn="just">
              <a:buNone/>
            </a:pPr>
            <a:r>
              <a:rPr lang="it-IT" u="sng" dirty="0" smtClean="0"/>
              <a:t>Nuclei </a:t>
            </a:r>
            <a:r>
              <a:rPr lang="it-IT" u="sng" dirty="0"/>
              <a:t>fondanti </a:t>
            </a:r>
            <a:r>
              <a:rPr lang="it-IT" dirty="0" smtClean="0"/>
              <a:t>cioè quei </a:t>
            </a:r>
            <a:r>
              <a:rPr lang="it-IT" dirty="0"/>
              <a:t>concetti fondamentali che ricorrono in vari punti di sviluppo di una disciplina e </a:t>
            </a:r>
            <a:r>
              <a:rPr lang="it-IT" dirty="0" smtClean="0"/>
              <a:t>hanno ( </a:t>
            </a:r>
            <a:r>
              <a:rPr lang="it-IT" dirty="0"/>
              <a:t>perciò ) </a:t>
            </a:r>
            <a:r>
              <a:rPr lang="it-IT" b="1" spc="-100" dirty="0">
                <a:solidFill>
                  <a:schemeClr val="tx2"/>
                </a:solidFill>
                <a:latin typeface="+mj-lt"/>
                <a:ea typeface="+mj-ea"/>
                <a:cs typeface="+mj-cs"/>
              </a:rPr>
              <a:t>valore strutturante e generativo di conoscenze</a:t>
            </a:r>
            <a:r>
              <a:rPr lang="it-IT" dirty="0" smtClean="0"/>
              <a:t>.</a:t>
            </a:r>
          </a:p>
          <a:p>
            <a:pPr marL="0" indent="0" algn="just">
              <a:buNone/>
            </a:pPr>
            <a:r>
              <a:rPr lang="it-IT" dirty="0" smtClean="0"/>
              <a:t>I </a:t>
            </a:r>
            <a:r>
              <a:rPr lang="it-IT" dirty="0"/>
              <a:t>nuclei fondanti sono concetti, nodi epistemologici e metodologici che strutturano una disciplina… i contenuti ne sono l’oggetto, le conoscenze sono il frutto di tutto il processo di costruzione del sapere</a:t>
            </a:r>
            <a:endParaRPr lang="it-IT" b="1" dirty="0">
              <a:solidFill>
                <a:srgbClr val="FF0000"/>
              </a:solidFill>
            </a:endParaRPr>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13</a:t>
            </a:fld>
            <a:endParaRPr lang="it-IT"/>
          </a:p>
        </p:txBody>
      </p:sp>
    </p:spTree>
    <p:extLst>
      <p:ext uri="{BB962C8B-B14F-4D97-AF65-F5344CB8AC3E}">
        <p14:creationId xmlns:p14="http://schemas.microsoft.com/office/powerpoint/2010/main" val="3820281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Quando </a:t>
            </a:r>
            <a:r>
              <a:rPr lang="it-IT" dirty="0"/>
              <a:t>un nucleo è fondante? </a:t>
            </a:r>
          </a:p>
        </p:txBody>
      </p:sp>
      <p:sp>
        <p:nvSpPr>
          <p:cNvPr id="3" name="Segnaposto contenuto 2"/>
          <p:cNvSpPr>
            <a:spLocks noGrp="1"/>
          </p:cNvSpPr>
          <p:nvPr>
            <p:ph idx="1"/>
          </p:nvPr>
        </p:nvSpPr>
        <p:spPr>
          <a:xfrm>
            <a:off x="457200" y="1600200"/>
            <a:ext cx="8435280" cy="4876800"/>
          </a:xfrm>
        </p:spPr>
        <p:txBody>
          <a:bodyPr>
            <a:normAutofit/>
          </a:bodyPr>
          <a:lstStyle/>
          <a:p>
            <a:pPr marL="514350" indent="-514350">
              <a:buFont typeface="+mj-lt"/>
              <a:buAutoNum type="arabicPeriod"/>
            </a:pPr>
            <a:r>
              <a:rPr lang="it-IT" sz="2800" dirty="0"/>
              <a:t>Un nucleo è fondante quando è </a:t>
            </a:r>
            <a:r>
              <a:rPr lang="it-IT" sz="2800" dirty="0" err="1"/>
              <a:t>epistemologicamente</a:t>
            </a:r>
            <a:r>
              <a:rPr lang="it-IT" sz="2800" dirty="0"/>
              <a:t> fondato. Quando rispetta cioè lo statuto epistemologico della disciplina. </a:t>
            </a:r>
            <a:endParaRPr lang="it-IT" sz="2800" dirty="0" smtClean="0"/>
          </a:p>
          <a:p>
            <a:pPr marL="514350" indent="-514350">
              <a:buFont typeface="+mj-lt"/>
              <a:buAutoNum type="arabicPeriod"/>
            </a:pPr>
            <a:r>
              <a:rPr lang="it-IT" sz="2800" dirty="0"/>
              <a:t>Un nucleo è fondante quando è storicamente fondato. </a:t>
            </a:r>
            <a:endParaRPr lang="it-IT" sz="2800" dirty="0" smtClean="0"/>
          </a:p>
          <a:p>
            <a:pPr marL="514350" indent="-514350">
              <a:buFont typeface="+mj-lt"/>
              <a:buAutoNum type="arabicPeriod"/>
            </a:pPr>
            <a:r>
              <a:rPr lang="it-IT" sz="2800" b="1" spc="-100" dirty="0">
                <a:solidFill>
                  <a:schemeClr val="tx2"/>
                </a:solidFill>
                <a:latin typeface="+mj-lt"/>
                <a:ea typeface="+mj-ea"/>
                <a:cs typeface="+mj-cs"/>
              </a:rPr>
              <a:t>Un nucleo è fondante quando è disciplinare/trasversale. </a:t>
            </a:r>
          </a:p>
          <a:p>
            <a:pPr marL="514350" indent="-514350">
              <a:buFont typeface="+mj-lt"/>
              <a:buAutoNum type="arabicPeriod"/>
            </a:pPr>
            <a:r>
              <a:rPr lang="it-IT" sz="2800" b="1" spc="-100" dirty="0">
                <a:solidFill>
                  <a:schemeClr val="tx2"/>
                </a:solidFill>
                <a:latin typeface="+mj-lt"/>
                <a:ea typeface="+mj-ea"/>
                <a:cs typeface="+mj-cs"/>
              </a:rPr>
              <a:t>Un nucleo è fondante quando è educativamente fondato. </a:t>
            </a:r>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14</a:t>
            </a:fld>
            <a:endParaRPr lang="it-IT"/>
          </a:p>
        </p:txBody>
      </p:sp>
    </p:spTree>
    <p:extLst>
      <p:ext uri="{BB962C8B-B14F-4D97-AF65-F5344CB8AC3E}">
        <p14:creationId xmlns:p14="http://schemas.microsoft.com/office/powerpoint/2010/main" val="25192108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dirty="0"/>
              <a:t>Un nucleo è fondante quando è disciplinare/trasversale</a:t>
            </a:r>
            <a:endParaRPr lang="it-IT" dirty="0"/>
          </a:p>
        </p:txBody>
      </p:sp>
      <p:sp>
        <p:nvSpPr>
          <p:cNvPr id="3" name="Segnaposto contenuto 2"/>
          <p:cNvSpPr>
            <a:spLocks noGrp="1"/>
          </p:cNvSpPr>
          <p:nvPr>
            <p:ph idx="1"/>
          </p:nvPr>
        </p:nvSpPr>
        <p:spPr/>
        <p:txBody>
          <a:bodyPr>
            <a:normAutofit fontScale="92500"/>
          </a:bodyPr>
          <a:lstStyle/>
          <a:p>
            <a:pPr marL="0" indent="0">
              <a:buNone/>
            </a:pPr>
            <a:r>
              <a:rPr lang="it-IT" dirty="0"/>
              <a:t>Chi considera la trasversalità come punto d’arrivo sostiene la priorità logica delle discipline nel processo di apprendimento. Chi sostiene il contrario ammette la </a:t>
            </a:r>
            <a:r>
              <a:rPr lang="it-IT" b="1" dirty="0">
                <a:solidFill>
                  <a:srgbClr val="FF0000"/>
                </a:solidFill>
              </a:rPr>
              <a:t>natura interdisciplinare del sapere in sé, come si presenta all’origine, che è innaturale scomporre</a:t>
            </a:r>
            <a:r>
              <a:rPr lang="it-IT" dirty="0"/>
              <a:t>. Radicalizzando le due posizioni si rischia di commettere lo stesso errore compiuto in campo della percezione e della lettura: </a:t>
            </a:r>
            <a:r>
              <a:rPr lang="it-IT" i="1" dirty="0"/>
              <a:t>oggi sappiamo che la percezione di uno spazio avviene attraverso un processo che va contemporaneamente dai particolari al globale e dal globale ai particolari. </a:t>
            </a:r>
            <a:endParaRPr lang="it-IT" i="1" dirty="0" smtClean="0"/>
          </a:p>
          <a:p>
            <a:pPr marL="0" indent="0">
              <a:buNone/>
            </a:pPr>
            <a:r>
              <a:rPr lang="it-IT" dirty="0" smtClean="0"/>
              <a:t>Quando </a:t>
            </a:r>
            <a:r>
              <a:rPr lang="it-IT" dirty="0"/>
              <a:t>conosciamo, facciamo intervenire contemporaneamente i due processi : dalla trasversalità andiamo alla </a:t>
            </a:r>
            <a:r>
              <a:rPr lang="it-IT" dirty="0" err="1"/>
              <a:t>disciplinarità</a:t>
            </a:r>
            <a:r>
              <a:rPr lang="it-IT" dirty="0"/>
              <a:t>, se siamo costretti ad approfondire; dalla </a:t>
            </a:r>
            <a:r>
              <a:rPr lang="it-IT" dirty="0" err="1"/>
              <a:t>disciplinarità</a:t>
            </a:r>
            <a:r>
              <a:rPr lang="it-IT" dirty="0"/>
              <a:t> andiamo alla trasversalità quando l’approfondimento verticale è inefficace a dare risposte a problemi complessi.</a:t>
            </a:r>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15</a:t>
            </a:fld>
            <a:endParaRPr lang="it-IT"/>
          </a:p>
        </p:txBody>
      </p:sp>
    </p:spTree>
    <p:extLst>
      <p:ext uri="{BB962C8B-B14F-4D97-AF65-F5344CB8AC3E}">
        <p14:creationId xmlns:p14="http://schemas.microsoft.com/office/powerpoint/2010/main" val="13155042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marL="514350" indent="-514350"/>
            <a:r>
              <a:rPr lang="it-IT" sz="2800" b="1" dirty="0"/>
              <a:t>Un nucleo è fondante quando è </a:t>
            </a:r>
            <a:r>
              <a:rPr lang="it-IT" sz="2800" b="1" dirty="0" smtClean="0"/>
              <a:t>educativamente fondato</a:t>
            </a:r>
            <a:r>
              <a:rPr lang="it-IT" sz="2800" b="1" dirty="0"/>
              <a:t>. </a:t>
            </a:r>
          </a:p>
        </p:txBody>
      </p:sp>
      <p:sp>
        <p:nvSpPr>
          <p:cNvPr id="3" name="Segnaposto contenuto 2"/>
          <p:cNvSpPr>
            <a:spLocks noGrp="1"/>
          </p:cNvSpPr>
          <p:nvPr>
            <p:ph idx="1"/>
          </p:nvPr>
        </p:nvSpPr>
        <p:spPr>
          <a:xfrm>
            <a:off x="457200" y="1600200"/>
            <a:ext cx="8435280" cy="4876800"/>
          </a:xfrm>
        </p:spPr>
        <p:txBody>
          <a:bodyPr>
            <a:normAutofit/>
          </a:bodyPr>
          <a:lstStyle/>
          <a:p>
            <a:pPr marL="274320" lvl="1" indent="0">
              <a:buNone/>
            </a:pPr>
            <a:r>
              <a:rPr lang="it-IT" sz="2400" dirty="0" smtClean="0"/>
              <a:t>Non </a:t>
            </a:r>
            <a:r>
              <a:rPr lang="it-IT" sz="2400" dirty="0"/>
              <a:t>dobbiamo dimenticare che le competenze che vengono poste per gli alunni devono essere in grado di stimolare processi formativi: non dobbiamo creare dei “piccoli storici”, “piccoli linguisti”, “piccoli fisici”, ma attraverso la storia, la 4 lingua, la fisica </a:t>
            </a:r>
            <a:r>
              <a:rPr lang="it-IT" sz="2400" b="1" dirty="0"/>
              <a:t>far crescere le persone.</a:t>
            </a:r>
            <a:r>
              <a:rPr lang="it-IT" sz="2400" dirty="0"/>
              <a:t> </a:t>
            </a:r>
            <a:endParaRPr lang="it-IT" sz="2400" dirty="0" smtClean="0"/>
          </a:p>
          <a:p>
            <a:pPr marL="274320" lvl="1" indent="0">
              <a:buNone/>
            </a:pPr>
            <a:r>
              <a:rPr lang="it-IT" sz="2400" dirty="0" smtClean="0"/>
              <a:t>Non </a:t>
            </a:r>
            <a:r>
              <a:rPr lang="it-IT" sz="2400" dirty="0"/>
              <a:t>bisogna dimenticare che il sistema scolastico è definito “Sistema educativo di istruzione e di formazione” e non semplicemente “Sistema di istruzione e formazione”. </a:t>
            </a:r>
            <a:r>
              <a:rPr lang="it-IT" sz="2400" u="sng" dirty="0"/>
              <a:t>Un nucleo è fondante, allora quando ha una grande potenzialità educativa, è in grado cioè di creare stimoli per la formazione complessiva dei giovani. </a:t>
            </a:r>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16</a:t>
            </a:fld>
            <a:endParaRPr lang="it-IT"/>
          </a:p>
        </p:txBody>
      </p:sp>
    </p:spTree>
    <p:extLst>
      <p:ext uri="{BB962C8B-B14F-4D97-AF65-F5344CB8AC3E}">
        <p14:creationId xmlns:p14="http://schemas.microsoft.com/office/powerpoint/2010/main" val="21377836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VERIFICA E VALUTAZIONE</a:t>
            </a:r>
            <a:endParaRPr lang="it-IT" dirty="0"/>
          </a:p>
        </p:txBody>
      </p:sp>
      <p:sp>
        <p:nvSpPr>
          <p:cNvPr id="3" name="Segnaposto testo 2"/>
          <p:cNvSpPr>
            <a:spLocks noGrp="1"/>
          </p:cNvSpPr>
          <p:nvPr>
            <p:ph type="body" idx="1"/>
          </p:nvPr>
        </p:nvSpPr>
        <p:spPr/>
        <p:txBody>
          <a:bodyPr/>
          <a:lstStyle/>
          <a:p>
            <a:r>
              <a:rPr lang="it-IT" dirty="0" smtClean="0"/>
              <a:t>Per la prima e seconda prova</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17</a:t>
            </a:fld>
            <a:endParaRPr lang="it-IT"/>
          </a:p>
        </p:txBody>
      </p:sp>
    </p:spTree>
    <p:extLst>
      <p:ext uri="{BB962C8B-B14F-4D97-AF65-F5344CB8AC3E}">
        <p14:creationId xmlns:p14="http://schemas.microsoft.com/office/powerpoint/2010/main" val="40497815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tx1"/>
                </a:solidFill>
              </a:rPr>
              <a:t>PRIMA PROVA</a:t>
            </a:r>
            <a:endParaRPr lang="it-IT" dirty="0">
              <a:solidFill>
                <a:schemeClr val="tx1"/>
              </a:solidFill>
            </a:endParaRPr>
          </a:p>
        </p:txBody>
      </p:sp>
      <p:sp>
        <p:nvSpPr>
          <p:cNvPr id="3" name="Segnaposto testo 2"/>
          <p:cNvSpPr>
            <a:spLocks noGrp="1"/>
          </p:cNvSpPr>
          <p:nvPr>
            <p:ph type="body" idx="1"/>
          </p:nvPr>
        </p:nvSpPr>
        <p:spPr/>
        <p:txBody>
          <a:bodyPr/>
          <a:lstStyle/>
          <a:p>
            <a:r>
              <a:rPr lang="it-IT" dirty="0" smtClean="0">
                <a:hlinkClick r:id="rId2" action="ppaction://hlinkfile"/>
              </a:rPr>
              <a:t>Quadro di riferimento Prima Prova</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18</a:t>
            </a:fld>
            <a:endParaRPr lang="it-IT"/>
          </a:p>
        </p:txBody>
      </p:sp>
    </p:spTree>
    <p:extLst>
      <p:ext uri="{BB962C8B-B14F-4D97-AF65-F5344CB8AC3E}">
        <p14:creationId xmlns:p14="http://schemas.microsoft.com/office/powerpoint/2010/main" val="41726025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Da una intervista a Luca </a:t>
            </a:r>
            <a:r>
              <a:rPr lang="it-IT" sz="2400" dirty="0" err="1" smtClean="0"/>
              <a:t>Serianni</a:t>
            </a:r>
            <a:r>
              <a:rPr lang="it-IT" sz="2400" dirty="0" smtClean="0"/>
              <a:t> del 24-12-2018 alla rivista on line </a:t>
            </a:r>
            <a:r>
              <a:rPr lang="it-IT" sz="2400" b="1" dirty="0" err="1" smtClean="0"/>
              <a:t>letteraturaenoi</a:t>
            </a:r>
            <a:r>
              <a:rPr lang="it-IT" sz="2400" dirty="0" smtClean="0"/>
              <a:t> nello spazio </a:t>
            </a:r>
            <a:r>
              <a:rPr lang="it-IT" sz="2400" b="1" dirty="0" smtClean="0"/>
              <a:t>La scuola e noi</a:t>
            </a:r>
            <a:endParaRPr lang="it-IT" sz="2400" b="1" dirty="0"/>
          </a:p>
        </p:txBody>
      </p:sp>
      <p:sp>
        <p:nvSpPr>
          <p:cNvPr id="3" name="Segnaposto contenuto 2"/>
          <p:cNvSpPr>
            <a:spLocks noGrp="1"/>
          </p:cNvSpPr>
          <p:nvPr>
            <p:ph idx="1"/>
          </p:nvPr>
        </p:nvSpPr>
        <p:spPr/>
        <p:txBody>
          <a:bodyPr>
            <a:normAutofit fontScale="92500" lnSpcReduction="20000"/>
          </a:bodyPr>
          <a:lstStyle/>
          <a:p>
            <a:pPr marL="0" indent="0">
              <a:buNone/>
            </a:pPr>
            <a:r>
              <a:rPr lang="it-IT" dirty="0" smtClean="0"/>
              <a:t>L'importanza del momento della comprensione del testo per noi è tale che abbiamo fatto emergere questa esigenza anche nell'allestimento del Documento relativo alle nuove prove di italiano della scuola secondaria di primo grado. Anche lì, fatta salva la libertà dei docenti dei singoli istituti di selezionare le prove che ritengono più valide, abbiamo introdotto con convinzione la possibilità di somministrare delle prove che prevedano una </a:t>
            </a:r>
            <a:r>
              <a:rPr lang="it-IT" b="1" u="sng" dirty="0" smtClean="0"/>
              <a:t>verifica della comprensione</a:t>
            </a:r>
            <a:r>
              <a:rPr lang="it-IT" dirty="0" smtClean="0"/>
              <a:t>. In generale ci è sembrato un aspetto fondamentale perché, come accennato sopra, quando parliamo di comprensione non dovremmo riferirci esclusivamente ai classici esempi di prova ben noti, ma anche alla comprensione dei libri di testo in adozione, in italiano come nelle altre discipline. Sostanzialmente il dato di fondo da cui siamo partiti è la constatazione che non sempre la comprensione dei libri adottati a scuola o di altri testi legati all'orizzonte degli alunni e degli studenti possa essere data per scontata, anzi». </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19</a:t>
            </a:fld>
            <a:endParaRPr lang="it-IT"/>
          </a:p>
        </p:txBody>
      </p:sp>
    </p:spTree>
    <p:extLst>
      <p:ext uri="{BB962C8B-B14F-4D97-AF65-F5344CB8AC3E}">
        <p14:creationId xmlns:p14="http://schemas.microsoft.com/office/powerpoint/2010/main" val="509003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570169"/>
            <a:ext cx="8229600" cy="1143000"/>
          </a:xfrm>
        </p:spPr>
        <p:txBody>
          <a:bodyPr>
            <a:normAutofit fontScale="90000"/>
          </a:bodyPr>
          <a:lstStyle/>
          <a:p>
            <a:r>
              <a:rPr lang="it-IT" sz="2200" b="1" i="1" dirty="0" smtClean="0"/>
              <a:t/>
            </a:r>
            <a:br>
              <a:rPr lang="it-IT" sz="2200" b="1" i="1" dirty="0" smtClean="0"/>
            </a:br>
            <a:r>
              <a:rPr lang="it-IT" sz="2200" b="1" i="1" dirty="0"/>
              <a:t/>
            </a:r>
            <a:br>
              <a:rPr lang="it-IT" sz="2200" b="1" i="1" dirty="0"/>
            </a:br>
            <a:r>
              <a:rPr lang="it-IT" sz="2700" b="1" i="1" dirty="0" smtClean="0"/>
              <a:t>Decreto Dipartimentale  </a:t>
            </a:r>
            <a:r>
              <a:rPr lang="it-IT" sz="2700" b="1" i="1" dirty="0" err="1" smtClean="0"/>
              <a:t>prot</a:t>
            </a:r>
            <a:r>
              <a:rPr lang="it-IT" sz="2700" b="1" i="1" dirty="0"/>
              <a:t>. n. 0001497 del </a:t>
            </a:r>
            <a:r>
              <a:rPr lang="it-IT" sz="2700" b="1" i="1" dirty="0" smtClean="0"/>
              <a:t>19-12-2017</a:t>
            </a:r>
            <a:r>
              <a:rPr lang="it-IT" sz="2700" dirty="0"/>
              <a:t/>
            </a:r>
            <a:br>
              <a:rPr lang="it-IT" sz="2700" dirty="0"/>
            </a:br>
            <a:endParaRPr lang="it-IT" dirty="0"/>
          </a:p>
        </p:txBody>
      </p:sp>
      <p:sp>
        <p:nvSpPr>
          <p:cNvPr id="3" name="Segnaposto contenuto 2"/>
          <p:cNvSpPr>
            <a:spLocks noGrp="1"/>
          </p:cNvSpPr>
          <p:nvPr>
            <p:ph idx="1"/>
          </p:nvPr>
        </p:nvSpPr>
        <p:spPr/>
        <p:txBody>
          <a:bodyPr>
            <a:normAutofit/>
          </a:bodyPr>
          <a:lstStyle/>
          <a:p>
            <a:pPr marL="0" indent="0">
              <a:buNone/>
            </a:pPr>
            <a:r>
              <a:rPr lang="it-IT" sz="2800" b="1" i="1" dirty="0" smtClean="0"/>
              <a:t>Il compito:</a:t>
            </a:r>
          </a:p>
          <a:p>
            <a:pPr marL="0" indent="0">
              <a:buNone/>
            </a:pPr>
            <a:r>
              <a:rPr lang="it-IT" sz="2800" i="1" dirty="0" smtClean="0"/>
              <a:t>Analisi e studio dei nuclei tematici fondamentali delle discipline in coerenza con i quadri di riferimento per la redazione e lo svolgimento della prima e seconda prova d’esame</a:t>
            </a:r>
          </a:p>
          <a:p>
            <a:pPr marL="0" indent="0">
              <a:buNone/>
            </a:pPr>
            <a:endParaRPr lang="it-IT" sz="2800" i="1" dirty="0"/>
          </a:p>
          <a:p>
            <a:pPr marL="0" indent="0" algn="ctr">
              <a:buNone/>
            </a:pPr>
            <a:r>
              <a:rPr lang="it-IT" sz="2800" i="1" dirty="0" smtClean="0"/>
              <a:t>DAI QUADRI DI RIFERIMENTO AI NUCLEI TEMATICI</a:t>
            </a:r>
            <a:endParaRPr lang="it-IT" sz="2800" i="1" dirty="0"/>
          </a:p>
        </p:txBody>
      </p:sp>
      <p:sp>
        <p:nvSpPr>
          <p:cNvPr id="4" name="Segnaposto piè di pagina 3"/>
          <p:cNvSpPr>
            <a:spLocks noGrp="1"/>
          </p:cNvSpPr>
          <p:nvPr>
            <p:ph type="ftr" sz="quarter" idx="11"/>
          </p:nvPr>
        </p:nvSpPr>
        <p:spPr/>
        <p:txBody>
          <a:bodyPr/>
          <a:lstStyle/>
          <a:p>
            <a:r>
              <a:rPr lang="it-IT" dirty="0" smtClean="0"/>
              <a:t>Dirigente Tecnico Filomena Rocca</a:t>
            </a:r>
            <a:endParaRPr lang="it-IT" dirty="0"/>
          </a:p>
        </p:txBody>
      </p:sp>
      <p:sp>
        <p:nvSpPr>
          <p:cNvPr id="5" name="Segnaposto numero diapositiva 4"/>
          <p:cNvSpPr>
            <a:spLocks noGrp="1"/>
          </p:cNvSpPr>
          <p:nvPr>
            <p:ph type="sldNum" sz="quarter" idx="12"/>
          </p:nvPr>
        </p:nvSpPr>
        <p:spPr>
          <a:xfrm>
            <a:off x="8078117" y="26408"/>
            <a:ext cx="1066800" cy="329184"/>
          </a:xfrm>
        </p:spPr>
        <p:txBody>
          <a:bodyPr/>
          <a:lstStyle/>
          <a:p>
            <a:fld id="{07307E0C-C9D2-4D41-9911-94F1882B0CDA}" type="slidenum">
              <a:rPr lang="it-IT" smtClean="0"/>
              <a:t>2</a:t>
            </a:fld>
            <a:endParaRPr lang="it-IT" dirty="0"/>
          </a:p>
        </p:txBody>
      </p:sp>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463" y="0"/>
            <a:ext cx="1564233" cy="980728"/>
          </a:xfrm>
          <a:prstGeom prst="rect">
            <a:avLst/>
          </a:prstGeom>
        </p:spPr>
      </p:pic>
    </p:spTree>
    <p:extLst>
      <p:ext uri="{BB962C8B-B14F-4D97-AF65-F5344CB8AC3E}">
        <p14:creationId xmlns:p14="http://schemas.microsoft.com/office/powerpoint/2010/main" val="38365073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Gli indicatori per la valutazione</a:t>
            </a:r>
            <a:endParaRPr lang="it-IT" dirty="0"/>
          </a:p>
        </p:txBody>
      </p:sp>
      <p:sp>
        <p:nvSpPr>
          <p:cNvPr id="3" name="Segnaposto contenuto 2"/>
          <p:cNvSpPr>
            <a:spLocks noGrp="1"/>
          </p:cNvSpPr>
          <p:nvPr>
            <p:ph idx="1"/>
          </p:nvPr>
        </p:nvSpPr>
        <p:spPr/>
        <p:txBody>
          <a:bodyPr>
            <a:normAutofit lnSpcReduction="10000"/>
          </a:bodyPr>
          <a:lstStyle/>
          <a:p>
            <a:pPr marL="0" indent="0">
              <a:buNone/>
            </a:pPr>
            <a:r>
              <a:rPr lang="it-IT" dirty="0" smtClean="0"/>
              <a:t>«A dire la verità a noi sembra di essere stati sufficientemente generali, quelle che abbiamo fornito non ci sembrano indicazioni troppo restrittive, anche perché </a:t>
            </a:r>
            <a:r>
              <a:rPr lang="it-IT" b="1" u="sng" dirty="0" smtClean="0"/>
              <a:t>le vere e proprie griglie di valutazione rappresentano un momento successivo</a:t>
            </a:r>
            <a:r>
              <a:rPr lang="it-IT" dirty="0" smtClean="0"/>
              <a:t> che non ci riguarderà più. Le indicazioni che abbiamo fornito andranno declinate con un inevitabile margine di autonomia da parte della commissione d'esame: non dimentichiamo, infatti, che la commissione decide sulla base </a:t>
            </a:r>
            <a:r>
              <a:rPr lang="it-IT" b="1" u="sng" dirty="0" smtClean="0"/>
              <a:t>dell'unico vincolo </a:t>
            </a:r>
            <a:r>
              <a:rPr lang="it-IT" dirty="0" smtClean="0"/>
              <a:t>delle tracce che devono essere quelle disposte dall'autorità centrale, per il resto ha una notevole autonomia ed elasticità. Eravamo tenuti a indicare qualcosa e lo abbiamo fatto credendo proprio di mantenerci assolutamente generali».</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20</a:t>
            </a:fld>
            <a:endParaRPr lang="it-IT"/>
          </a:p>
        </p:txBody>
      </p:sp>
    </p:spTree>
    <p:extLst>
      <p:ext uri="{BB962C8B-B14F-4D97-AF65-F5344CB8AC3E}">
        <p14:creationId xmlns:p14="http://schemas.microsoft.com/office/powerpoint/2010/main" val="24425616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Gli indicatori sono vincoli?</a:t>
            </a:r>
            <a:endParaRPr lang="it-IT" dirty="0"/>
          </a:p>
        </p:txBody>
      </p:sp>
      <p:sp>
        <p:nvSpPr>
          <p:cNvPr id="3" name="Segnaposto contenuto 2"/>
          <p:cNvSpPr>
            <a:spLocks noGrp="1"/>
          </p:cNvSpPr>
          <p:nvPr>
            <p:ph idx="1"/>
          </p:nvPr>
        </p:nvSpPr>
        <p:spPr/>
        <p:txBody>
          <a:bodyPr>
            <a:normAutofit/>
          </a:bodyPr>
          <a:lstStyle/>
          <a:p>
            <a:pPr marL="0" indent="0">
              <a:buNone/>
            </a:pPr>
            <a:r>
              <a:rPr lang="it-IT" sz="4000" dirty="0" smtClean="0"/>
              <a:t>«</a:t>
            </a:r>
            <a:r>
              <a:rPr lang="it-IT" sz="4000" b="1" dirty="0" smtClean="0"/>
              <a:t>I vincoli </a:t>
            </a:r>
            <a:r>
              <a:rPr lang="it-IT" sz="4000" dirty="0" smtClean="0"/>
              <a:t>non rappresentano un condizionamento della prova e non devono essere intesi come dei pesi per lo studente, ma come delle </a:t>
            </a:r>
            <a:r>
              <a:rPr lang="it-IT" sz="4000" b="1" dirty="0" smtClean="0"/>
              <a:t>guide</a:t>
            </a:r>
            <a:r>
              <a:rPr lang="it-IT" sz="4000" dirty="0" smtClean="0"/>
              <a:t>. Proprio come una strada con una segnaletica che serve per orientarsi meglio».</a:t>
            </a:r>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21</a:t>
            </a:fld>
            <a:endParaRPr lang="it-IT"/>
          </a:p>
        </p:txBody>
      </p:sp>
    </p:spTree>
    <p:extLst>
      <p:ext uri="{BB962C8B-B14F-4D97-AF65-F5344CB8AC3E}">
        <p14:creationId xmlns:p14="http://schemas.microsoft.com/office/powerpoint/2010/main" val="31382043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SECONDA PROVA</a:t>
            </a:r>
            <a:endParaRPr lang="it-IT" dirty="0"/>
          </a:p>
        </p:txBody>
      </p:sp>
      <p:sp>
        <p:nvSpPr>
          <p:cNvPr id="3" name="Segnaposto testo 2"/>
          <p:cNvSpPr>
            <a:spLocks noGrp="1"/>
          </p:cNvSpPr>
          <p:nvPr>
            <p:ph type="body" idx="1"/>
          </p:nvPr>
        </p:nvSpPr>
        <p:spPr/>
        <p:txBody>
          <a:bodyPr/>
          <a:lstStyle/>
          <a:p>
            <a:r>
              <a:rPr lang="it-IT" dirty="0" smtClean="0">
                <a:hlinkClick r:id="rId2" action="ppaction://hlinkfile"/>
              </a:rPr>
              <a:t>Quadri di riferimento seconda prova – esempio Liceo scientifico</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22</a:t>
            </a:fld>
            <a:endParaRPr lang="it-IT"/>
          </a:p>
        </p:txBody>
      </p:sp>
    </p:spTree>
    <p:extLst>
      <p:ext uri="{BB962C8B-B14F-4D97-AF65-F5344CB8AC3E}">
        <p14:creationId xmlns:p14="http://schemas.microsoft.com/office/powerpoint/2010/main" val="15319145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t>Indicatori </a:t>
            </a:r>
            <a:r>
              <a:rPr lang="it-IT" i="1" dirty="0"/>
              <a:t>(correlato agli obiettivi della </a:t>
            </a:r>
            <a:r>
              <a:rPr lang="it-IT" i="1" dirty="0" smtClean="0"/>
              <a:t>seconda prova interdisciplinare) </a:t>
            </a:r>
            <a:r>
              <a:rPr lang="it-IT" dirty="0"/>
              <a:t>	</a:t>
            </a:r>
          </a:p>
        </p:txBody>
      </p:sp>
      <p:sp>
        <p:nvSpPr>
          <p:cNvPr id="3" name="Segnaposto contenuto 2"/>
          <p:cNvSpPr>
            <a:spLocks noGrp="1"/>
          </p:cNvSpPr>
          <p:nvPr>
            <p:ph idx="1"/>
          </p:nvPr>
        </p:nvSpPr>
        <p:spPr>
          <a:xfrm>
            <a:off x="467544" y="1700808"/>
            <a:ext cx="8229600" cy="4876800"/>
          </a:xfrm>
        </p:spPr>
        <p:txBody>
          <a:bodyPr>
            <a:normAutofit/>
          </a:bodyPr>
          <a:lstStyle/>
          <a:p>
            <a:pPr marL="0" indent="0">
              <a:buNone/>
            </a:pPr>
            <a:endParaRPr lang="it-IT" sz="3200" b="1" u="sng" dirty="0" smtClean="0"/>
          </a:p>
          <a:p>
            <a:pPr marL="0" indent="0">
              <a:buNone/>
            </a:pPr>
            <a:r>
              <a:rPr lang="it-IT" sz="3200" b="1" u="sng" dirty="0" smtClean="0"/>
              <a:t>Parole chiave dell’interdisciplinarità</a:t>
            </a:r>
          </a:p>
          <a:p>
            <a:r>
              <a:rPr lang="it-IT" sz="4000" b="1" i="1" dirty="0" smtClean="0"/>
              <a:t>Analizzare</a:t>
            </a:r>
            <a:r>
              <a:rPr lang="it-IT" sz="4000" b="1" dirty="0" smtClean="0"/>
              <a:t> </a:t>
            </a:r>
            <a:endParaRPr lang="it-IT" sz="4000" dirty="0"/>
          </a:p>
          <a:p>
            <a:r>
              <a:rPr lang="it-IT" sz="4000" b="1" dirty="0" smtClean="0"/>
              <a:t>Sviluppare </a:t>
            </a:r>
            <a:r>
              <a:rPr lang="it-IT" sz="4000" b="1" dirty="0"/>
              <a:t>il processo </a:t>
            </a:r>
            <a:r>
              <a:rPr lang="it-IT" sz="4000" b="1" dirty="0" smtClean="0"/>
              <a:t>risolutivo</a:t>
            </a:r>
          </a:p>
          <a:p>
            <a:r>
              <a:rPr lang="it-IT" sz="4000" b="1" dirty="0" smtClean="0"/>
              <a:t>Interpretare</a:t>
            </a:r>
            <a:r>
              <a:rPr lang="it-IT" sz="4000" b="1" dirty="0"/>
              <a:t>, rappresentare, elaborare i dati </a:t>
            </a:r>
            <a:r>
              <a:rPr lang="it-IT" sz="4000" dirty="0"/>
              <a:t>	</a:t>
            </a:r>
          </a:p>
          <a:p>
            <a:endParaRPr lang="it-IT" sz="4000"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23</a:t>
            </a:fld>
            <a:endParaRPr lang="it-IT"/>
          </a:p>
        </p:txBody>
      </p:sp>
    </p:spTree>
    <p:extLst>
      <p:ext uri="{BB962C8B-B14F-4D97-AF65-F5344CB8AC3E}">
        <p14:creationId xmlns:p14="http://schemas.microsoft.com/office/powerpoint/2010/main" val="33893981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Interdisciplinarità</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Fabio </a:t>
            </a:r>
            <a:r>
              <a:rPr lang="it-IT" dirty="0" err="1" smtClean="0"/>
              <a:t>Dovigo</a:t>
            </a:r>
            <a:r>
              <a:rPr lang="it-IT" dirty="0" smtClean="0"/>
              <a:t> nel suo articolo “</a:t>
            </a:r>
            <a:r>
              <a:rPr lang="it-IT" dirty="0" err="1" smtClean="0"/>
              <a:t>Saperi</a:t>
            </a:r>
            <a:r>
              <a:rPr lang="it-IT" dirty="0" smtClean="0"/>
              <a:t> performativi: verso una didattica per competenze transdisciplinari” considera Il discorso sull’interdisciplinarietà intesa come </a:t>
            </a:r>
            <a:r>
              <a:rPr lang="it-IT" b="1" u="sng" dirty="0" smtClean="0"/>
              <a:t>ricerca di possibili connessioni e integrazioni tra i diversi </a:t>
            </a:r>
            <a:r>
              <a:rPr lang="it-IT" b="1" u="sng" dirty="0" err="1" smtClean="0"/>
              <a:t>saperi</a:t>
            </a:r>
            <a:r>
              <a:rPr lang="it-IT" dirty="0" smtClean="0"/>
              <a:t>, uno dei temi privilegiati e periodicamente riemergenti del dibattito intorno alla formazione scolastica.</a:t>
            </a:r>
          </a:p>
          <a:p>
            <a:pPr marL="0" indent="0">
              <a:buNone/>
            </a:pPr>
            <a:r>
              <a:rPr lang="it-IT" dirty="0" smtClean="0"/>
              <a:t>Nel riproporre oggi questo argomento diviene pertanto indispensabile precisare quali siano le caratteristiche che rendono particolarmente importante e attuale un ritorno alla riflessione su tale tema.</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24</a:t>
            </a:fld>
            <a:endParaRPr lang="it-IT"/>
          </a:p>
        </p:txBody>
      </p:sp>
    </p:spTree>
    <p:extLst>
      <p:ext uri="{BB962C8B-B14F-4D97-AF65-F5344CB8AC3E}">
        <p14:creationId xmlns:p14="http://schemas.microsoft.com/office/powerpoint/2010/main" val="27352398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Apprendere per competenze</a:t>
            </a:r>
            <a:endParaRPr lang="it-IT" dirty="0"/>
          </a:p>
        </p:txBody>
      </p:sp>
      <p:sp>
        <p:nvSpPr>
          <p:cNvPr id="3" name="Segnaposto contenuto 2"/>
          <p:cNvSpPr>
            <a:spLocks noGrp="1"/>
          </p:cNvSpPr>
          <p:nvPr>
            <p:ph idx="1"/>
          </p:nvPr>
        </p:nvSpPr>
        <p:spPr/>
        <p:txBody>
          <a:bodyPr>
            <a:normAutofit lnSpcReduction="10000"/>
          </a:bodyPr>
          <a:lstStyle/>
          <a:p>
            <a:pPr marL="0" indent="0">
              <a:buNone/>
            </a:pPr>
            <a:r>
              <a:rPr lang="it-IT" dirty="0" smtClean="0"/>
              <a:t>Il focus dell’apprendimento viene calibrato non più sui singoli contenuti disciplinari, ma sullo sviluppo di capacità trasversali attraverso cui è possibile definire un </a:t>
            </a:r>
            <a:r>
              <a:rPr lang="it-IT" b="1" dirty="0" smtClean="0">
                <a:solidFill>
                  <a:schemeClr val="tx2"/>
                </a:solidFill>
              </a:rPr>
              <a:t>piano </a:t>
            </a:r>
            <a:r>
              <a:rPr lang="it-IT" b="1" dirty="0" err="1" smtClean="0">
                <a:solidFill>
                  <a:schemeClr val="tx2"/>
                </a:solidFill>
              </a:rPr>
              <a:t>metacontestuale</a:t>
            </a:r>
            <a:r>
              <a:rPr lang="it-IT" dirty="0" smtClean="0">
                <a:solidFill>
                  <a:schemeClr val="tx2"/>
                </a:solidFill>
              </a:rPr>
              <a:t> </a:t>
            </a:r>
            <a:r>
              <a:rPr lang="it-IT" dirty="0" smtClean="0"/>
              <a:t>– quello </a:t>
            </a:r>
            <a:r>
              <a:rPr lang="it-IT" b="1" dirty="0" smtClean="0"/>
              <a:t>delle competenze </a:t>
            </a:r>
            <a:r>
              <a:rPr lang="it-IT" dirty="0" smtClean="0"/>
              <a:t>– </a:t>
            </a:r>
            <a:r>
              <a:rPr lang="it-IT" b="1" u="sng" dirty="0" smtClean="0"/>
              <a:t>che risulta comune alle diverse discipline</a:t>
            </a:r>
            <a:r>
              <a:rPr lang="it-IT" dirty="0" smtClean="0"/>
              <a:t>, e a partire dal quale trovano specifica declinazione le abilità e conoscenze proprie delle varie materie. </a:t>
            </a:r>
          </a:p>
          <a:p>
            <a:pPr marL="0" indent="0">
              <a:buNone/>
            </a:pPr>
            <a:r>
              <a:rPr lang="it-IT" dirty="0" smtClean="0"/>
              <a:t>Competenze come l’analisi, la rielaborazione, la creazione di connessioni, la costruzione di modelli, la sintesi, l’osservazione, l’interpretazione vanno così ad individuare un nuovo livello di apprendimento che concerne le diverse discipline connettendole in modo non estemporaneo ma profondo.</a:t>
            </a: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25</a:t>
            </a:fld>
            <a:endParaRPr lang="it-IT"/>
          </a:p>
        </p:txBody>
      </p:sp>
    </p:spTree>
    <p:extLst>
      <p:ext uri="{BB962C8B-B14F-4D97-AF65-F5344CB8AC3E}">
        <p14:creationId xmlns:p14="http://schemas.microsoft.com/office/powerpoint/2010/main" val="33486324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Regole comuni , considerazioni comuni</a:t>
            </a:r>
            <a:endParaRPr lang="it-IT" dirty="0"/>
          </a:p>
        </p:txBody>
      </p:sp>
      <p:sp>
        <p:nvSpPr>
          <p:cNvPr id="3" name="Segnaposto contenuto 2"/>
          <p:cNvSpPr>
            <a:spLocks noGrp="1"/>
          </p:cNvSpPr>
          <p:nvPr>
            <p:ph idx="1"/>
          </p:nvPr>
        </p:nvSpPr>
        <p:spPr/>
        <p:txBody>
          <a:bodyPr>
            <a:normAutofit/>
          </a:bodyPr>
          <a:lstStyle/>
          <a:p>
            <a:pPr marL="0" indent="0">
              <a:buNone/>
            </a:pPr>
            <a:r>
              <a:rPr lang="it-IT" sz="3600" dirty="0" smtClean="0"/>
              <a:t>Le considerazioni sugli indicatori, sulla interdisciplinarità, sulla valutazione valgono per entrambi le prove…</a:t>
            </a:r>
          </a:p>
          <a:p>
            <a:pPr marL="0" indent="0">
              <a:buNone/>
            </a:pPr>
            <a:r>
              <a:rPr lang="it-IT" sz="3600" dirty="0" smtClean="0"/>
              <a:t>Infatti anche la questione dei Nuclei tematici è stata qui affrontata senza distinguere la prima dalla seconda prova</a:t>
            </a:r>
          </a:p>
          <a:p>
            <a:pPr marL="0" indent="0">
              <a:buNone/>
            </a:pPr>
            <a:endParaRPr lang="it-IT" sz="3600"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26</a:t>
            </a:fld>
            <a:endParaRPr lang="it-IT"/>
          </a:p>
        </p:txBody>
      </p:sp>
    </p:spTree>
    <p:extLst>
      <p:ext uri="{BB962C8B-B14F-4D97-AF65-F5344CB8AC3E}">
        <p14:creationId xmlns:p14="http://schemas.microsoft.com/office/powerpoint/2010/main" val="33517763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11"/>
          </p:nvPr>
        </p:nvSpPr>
        <p:spPr/>
        <p:txBody>
          <a:bodyPr/>
          <a:lstStyle/>
          <a:p>
            <a:pPr>
              <a:defRPr/>
            </a:pPr>
            <a:r>
              <a:rPr lang="it-IT" smtClean="0"/>
              <a:t>Filomena Rocca</a:t>
            </a:r>
            <a:endParaRPr lang="it-IT"/>
          </a:p>
        </p:txBody>
      </p:sp>
      <p:sp>
        <p:nvSpPr>
          <p:cNvPr id="14339" name="Segnaposto numero diapositiva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rgbClr val="0BD0D9"/>
              </a:buClr>
              <a:buSzPct val="95000"/>
              <a:buFont typeface="Wingdings 2" pitchFamily="18" charset="2"/>
              <a:buChar char=""/>
              <a:defRPr sz="2600">
                <a:solidFill>
                  <a:schemeClr val="tx1"/>
                </a:solidFill>
                <a:latin typeface="Constantia" pitchFamily="18" charset="0"/>
                <a:ea typeface="MS PGothic" pitchFamily="34" charset="-128"/>
              </a:defRPr>
            </a:lvl1pPr>
            <a:lvl2pPr marL="742950" indent="-285750" eaLnBrk="0" hangingPunct="0">
              <a:spcBef>
                <a:spcPct val="20000"/>
              </a:spcBef>
              <a:buClr>
                <a:schemeClr val="accent1"/>
              </a:buClr>
              <a:buSzPct val="85000"/>
              <a:buFont typeface="Wingdings 2" pitchFamily="18" charset="2"/>
              <a:buChar char=""/>
              <a:defRPr sz="2400">
                <a:solidFill>
                  <a:schemeClr val="tx1"/>
                </a:solidFill>
                <a:latin typeface="Constantia" pitchFamily="18" charset="0"/>
                <a:ea typeface="MS PGothic" pitchFamily="34" charset="-128"/>
              </a:defRPr>
            </a:lvl2pPr>
            <a:lvl3pPr marL="1143000" indent="-228600" eaLnBrk="0" hangingPunct="0">
              <a:spcBef>
                <a:spcPct val="20000"/>
              </a:spcBef>
              <a:buClr>
                <a:schemeClr val="accent2"/>
              </a:buClr>
              <a:buSzPct val="70000"/>
              <a:buFont typeface="Wingdings 2" pitchFamily="18" charset="2"/>
              <a:buChar char=""/>
              <a:defRPr sz="2100">
                <a:solidFill>
                  <a:schemeClr val="tx1"/>
                </a:solidFill>
                <a:latin typeface="Constantia" pitchFamily="18" charset="0"/>
                <a:ea typeface="MS PGothic" pitchFamily="34" charset="-128"/>
              </a:defRPr>
            </a:lvl3pPr>
            <a:lvl4pPr marL="1600200" indent="-228600" eaLnBrk="0" hangingPunct="0">
              <a:spcBef>
                <a:spcPct val="20000"/>
              </a:spcBef>
              <a:buClr>
                <a:srgbClr val="0BD0D9"/>
              </a:buClr>
              <a:buSzPct val="65000"/>
              <a:buFont typeface="Wingdings 2" pitchFamily="18" charset="2"/>
              <a:buChar char=""/>
              <a:defRPr sz="2000">
                <a:solidFill>
                  <a:schemeClr val="tx1"/>
                </a:solidFill>
                <a:latin typeface="Constantia" pitchFamily="18" charset="0"/>
                <a:ea typeface="MS PGothic" pitchFamily="34" charset="-128"/>
              </a:defRPr>
            </a:lvl4pPr>
            <a:lvl5pPr marL="2057400" indent="-228600" eaLnBrk="0" hangingPunct="0">
              <a:spcBef>
                <a:spcPct val="20000"/>
              </a:spcBef>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ea typeface="MS PGothic" pitchFamily="34" charset="-128"/>
              </a:defRPr>
            </a:lvl9pPr>
          </a:lstStyle>
          <a:p>
            <a:pPr eaLnBrk="1" hangingPunct="1">
              <a:spcBef>
                <a:spcPct val="0"/>
              </a:spcBef>
              <a:buClrTx/>
              <a:buSzTx/>
              <a:buFontTx/>
              <a:buNone/>
            </a:pPr>
            <a:fld id="{6A2CB114-16D0-405E-B830-471FFB8CA5E7}" type="slidenum">
              <a:rPr lang="it-IT" altLang="it-IT" sz="1200">
                <a:solidFill>
                  <a:srgbClr val="045C75"/>
                </a:solidFill>
                <a:latin typeface="Times New Roman" pitchFamily="18" charset="0"/>
              </a:rPr>
              <a:pPr eaLnBrk="1" hangingPunct="1">
                <a:spcBef>
                  <a:spcPct val="0"/>
                </a:spcBef>
                <a:buClrTx/>
                <a:buSzTx/>
                <a:buFontTx/>
                <a:buNone/>
              </a:pPr>
              <a:t>27</a:t>
            </a:fld>
            <a:endParaRPr lang="it-IT" altLang="it-IT" sz="1200">
              <a:solidFill>
                <a:srgbClr val="045C75"/>
              </a:solidFill>
              <a:latin typeface="Times New Roman" pitchFamily="18" charset="0"/>
            </a:endParaRPr>
          </a:p>
        </p:txBody>
      </p:sp>
      <p:pic>
        <p:nvPicPr>
          <p:cNvPr id="14341" name="Picture 2" descr="D:\Users\mi02562\AppData\Local\Microsoft\Windows\Temporary Internet Files\Content.IE5\KQQ9FK20\grazie[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2328863"/>
            <a:ext cx="28575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0450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Rappresentazione </a:t>
            </a:r>
            <a:endParaRPr lang="it-IT" dirty="0"/>
          </a:p>
        </p:txBody>
      </p:sp>
      <p:graphicFrame>
        <p:nvGraphicFramePr>
          <p:cNvPr id="6" name="Segnaposto contenuto 5"/>
          <p:cNvGraphicFramePr>
            <a:graphicFrameLocks noGrp="1"/>
          </p:cNvGraphicFramePr>
          <p:nvPr>
            <p:ph idx="1"/>
            <p:extLst>
              <p:ext uri="{D42A27DB-BD31-4B8C-83A1-F6EECF244321}">
                <p14:modId xmlns:p14="http://schemas.microsoft.com/office/powerpoint/2010/main" val="159685243"/>
              </p:ext>
            </p:extLst>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3</a:t>
            </a:fld>
            <a:endParaRPr lang="it-IT"/>
          </a:p>
        </p:txBody>
      </p:sp>
      <p:sp>
        <p:nvSpPr>
          <p:cNvPr id="3" name="CasellaDiTesto 2"/>
          <p:cNvSpPr txBox="1"/>
          <p:nvPr/>
        </p:nvSpPr>
        <p:spPr>
          <a:xfrm>
            <a:off x="3506343" y="1654061"/>
            <a:ext cx="2088232" cy="338554"/>
          </a:xfrm>
          <a:prstGeom prst="rect">
            <a:avLst/>
          </a:prstGeom>
          <a:noFill/>
        </p:spPr>
        <p:txBody>
          <a:bodyPr wrap="square" rtlCol="0">
            <a:spAutoFit/>
          </a:bodyPr>
          <a:lstStyle/>
          <a:p>
            <a:r>
              <a:rPr lang="it-IT" sz="1600" dirty="0" smtClean="0"/>
              <a:t>NUCLEI TEMATICI</a:t>
            </a:r>
            <a:endParaRPr lang="it-IT" sz="1600" dirty="0"/>
          </a:p>
        </p:txBody>
      </p:sp>
      <p:pic>
        <p:nvPicPr>
          <p:cNvPr id="8" name="Immagin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1463" y="1"/>
            <a:ext cx="1348209" cy="692696"/>
          </a:xfrm>
          <a:prstGeom prst="rect">
            <a:avLst/>
          </a:prstGeom>
        </p:spPr>
      </p:pic>
      <p:sp>
        <p:nvSpPr>
          <p:cNvPr id="11" name="Freccia a destra 10"/>
          <p:cNvSpPr/>
          <p:nvPr/>
        </p:nvSpPr>
        <p:spPr>
          <a:xfrm>
            <a:off x="4802487" y="2312876"/>
            <a:ext cx="50405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a destra 11"/>
          <p:cNvSpPr/>
          <p:nvPr/>
        </p:nvSpPr>
        <p:spPr>
          <a:xfrm>
            <a:off x="4786433" y="3717032"/>
            <a:ext cx="50405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Freccia a destra 12"/>
          <p:cNvSpPr/>
          <p:nvPr/>
        </p:nvSpPr>
        <p:spPr>
          <a:xfrm>
            <a:off x="4802487" y="5142473"/>
            <a:ext cx="50405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098822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Quadri di riferimento</a:t>
            </a:r>
            <a:endParaRPr lang="it-IT" dirty="0"/>
          </a:p>
        </p:txBody>
      </p:sp>
      <p:sp>
        <p:nvSpPr>
          <p:cNvPr id="3" name="Segnaposto contenuto 2"/>
          <p:cNvSpPr>
            <a:spLocks noGrp="1"/>
          </p:cNvSpPr>
          <p:nvPr>
            <p:ph idx="1"/>
          </p:nvPr>
        </p:nvSpPr>
        <p:spPr/>
        <p:txBody>
          <a:bodyPr>
            <a:normAutofit/>
          </a:bodyPr>
          <a:lstStyle/>
          <a:p>
            <a:pPr marL="0" indent="0">
              <a:buNone/>
            </a:pPr>
            <a:r>
              <a:rPr lang="it-IT" sz="3200" dirty="0" smtClean="0"/>
              <a:t>Elaborati </a:t>
            </a:r>
            <a:r>
              <a:rPr lang="it-IT" sz="3200" dirty="0"/>
              <a:t>per ciascun percorso di studio relativo a Licei, Istituti tecnici e Istituti professionali, hanno la funzione di sistematizzare l'impianto disciplinare e chiariscono i criteri e gli obiettivi in base ai quali saranno "costruite" le prove di esame.   In particolare: caratteristiche e struttura, nuclei tematici fondamentali e obiettivi, valutazione.</a:t>
            </a:r>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4</a:t>
            </a:fld>
            <a:endParaRPr lang="it-IT"/>
          </a:p>
        </p:txBody>
      </p:sp>
    </p:spTree>
    <p:extLst>
      <p:ext uri="{BB962C8B-B14F-4D97-AF65-F5344CB8AC3E}">
        <p14:creationId xmlns:p14="http://schemas.microsoft.com/office/powerpoint/2010/main" val="3788147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Griglie di valutazione</a:t>
            </a:r>
            <a:endParaRPr lang="it-IT" dirty="0"/>
          </a:p>
        </p:txBody>
      </p:sp>
      <p:sp>
        <p:nvSpPr>
          <p:cNvPr id="3" name="Segnaposto contenuto 2"/>
          <p:cNvSpPr>
            <a:spLocks noGrp="1"/>
          </p:cNvSpPr>
          <p:nvPr>
            <p:ph idx="1"/>
          </p:nvPr>
        </p:nvSpPr>
        <p:spPr/>
        <p:txBody>
          <a:bodyPr>
            <a:normAutofit/>
          </a:bodyPr>
          <a:lstStyle/>
          <a:p>
            <a:r>
              <a:rPr lang="it-IT" sz="3200" dirty="0" smtClean="0"/>
              <a:t>Per </a:t>
            </a:r>
            <a:r>
              <a:rPr lang="it-IT" sz="3200" dirty="0"/>
              <a:t>la prima prova scritta definiscono indicatori generali riferiti a tutte le tipologie testuali e indicatori specifici per le diverse tipologie.</a:t>
            </a:r>
          </a:p>
          <a:p>
            <a:r>
              <a:rPr lang="it-IT" sz="3200" dirty="0"/>
              <a:t>Per la seconda prova scritta, le griglie si riferiscono alla valutazione complessiva dell'elaborato, senza distinzione tra le diverse parti.</a:t>
            </a:r>
          </a:p>
          <a:p>
            <a:endParaRPr lang="it-IT" sz="3200"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5</a:t>
            </a:fld>
            <a:endParaRPr lang="it-IT"/>
          </a:p>
        </p:txBody>
      </p:sp>
    </p:spTree>
    <p:extLst>
      <p:ext uri="{BB962C8B-B14F-4D97-AF65-F5344CB8AC3E}">
        <p14:creationId xmlns:p14="http://schemas.microsoft.com/office/powerpoint/2010/main" val="35324003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663352"/>
          </a:xfrm>
        </p:spPr>
        <p:txBody>
          <a:bodyPr>
            <a:normAutofit fontScale="90000"/>
          </a:bodyPr>
          <a:lstStyle/>
          <a:p>
            <a:r>
              <a:rPr lang="it-IT" b="1" dirty="0" smtClean="0"/>
              <a:t/>
            </a:r>
            <a:br>
              <a:rPr lang="it-IT" b="1" dirty="0" smtClean="0"/>
            </a:br>
            <a:r>
              <a:rPr lang="it-IT" b="1" dirty="0" smtClean="0"/>
              <a:t>Prima </a:t>
            </a:r>
            <a:r>
              <a:rPr lang="it-IT" b="1" dirty="0"/>
              <a:t>prova scritta (19 giugno)</a:t>
            </a:r>
            <a:br>
              <a:rPr lang="it-IT" b="1" dirty="0"/>
            </a:br>
            <a:endParaRPr lang="it-IT" dirty="0"/>
          </a:p>
        </p:txBody>
      </p:sp>
      <p:sp>
        <p:nvSpPr>
          <p:cNvPr id="3" name="Segnaposto contenuto 2"/>
          <p:cNvSpPr>
            <a:spLocks noGrp="1"/>
          </p:cNvSpPr>
          <p:nvPr>
            <p:ph idx="1"/>
          </p:nvPr>
        </p:nvSpPr>
        <p:spPr>
          <a:xfrm>
            <a:off x="457200" y="1196752"/>
            <a:ext cx="8229600" cy="5280248"/>
          </a:xfrm>
        </p:spPr>
        <p:txBody>
          <a:bodyPr>
            <a:normAutofit fontScale="62500" lnSpcReduction="20000"/>
          </a:bodyPr>
          <a:lstStyle/>
          <a:p>
            <a:pPr marL="0" indent="0">
              <a:buNone/>
            </a:pPr>
            <a:r>
              <a:rPr lang="it-IT" sz="3300" i="1" u="sng" dirty="0"/>
              <a:t>Avrà una durata di sei ore</a:t>
            </a:r>
            <a:r>
              <a:rPr lang="it-IT" sz="3300" i="1" dirty="0"/>
              <a:t>. I maturandi dovranno scegliere tra sette tracce riferite a tre tipologie in ambito artistico, letterario, filosofico, scientifico, storico, sociale, economico e tecnologico:</a:t>
            </a:r>
          </a:p>
          <a:p>
            <a:r>
              <a:rPr lang="it-IT" sz="3300" i="1" dirty="0"/>
              <a:t>tipologia A (2 tracce): analisi del testo;</a:t>
            </a:r>
          </a:p>
          <a:p>
            <a:r>
              <a:rPr lang="it-IT" sz="3300" i="1" dirty="0"/>
              <a:t>tipologia B (3 tracce): analisi e produzione di un testo argomentativo;</a:t>
            </a:r>
          </a:p>
          <a:p>
            <a:r>
              <a:rPr lang="it-IT" sz="3300" i="1" dirty="0"/>
              <a:t>tipologia C (2 tracce): riflessione critica di carattere espositivo-argomentativo su tematiche di attualità.</a:t>
            </a:r>
          </a:p>
          <a:p>
            <a:pPr marL="0" indent="0" algn="just">
              <a:buNone/>
            </a:pPr>
            <a:r>
              <a:rPr lang="it-IT" sz="3300" i="1" dirty="0"/>
              <a:t>I maturandi dovranno dimostrare di “padroneggiare il patrimonio lessicale ed espressivo della lingua italiana secondo le esigenze comunicative nei vari contesti” e, per la parte letteraria, di aver raggiunto un’adeguata competenza sull’“evoluzione della civiltà artistica e letteraria italiana dall’Unità ad oggi”. I testi prodotti saranno valutati in base alla loro coerenza, alla ricchezza e alla padronanza lessicali, all’ampiezza e precisione delle conoscenze e dei riferimenti culturali, alla capacità di esprimere giudizi critici e valutazioni personali.</a:t>
            </a:r>
          </a:p>
          <a:p>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6</a:t>
            </a:fld>
            <a:endParaRPr lang="it-IT"/>
          </a:p>
        </p:txBody>
      </p:sp>
    </p:spTree>
    <p:extLst>
      <p:ext uri="{BB962C8B-B14F-4D97-AF65-F5344CB8AC3E}">
        <p14:creationId xmlns:p14="http://schemas.microsoft.com/office/powerpoint/2010/main" val="3967567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476672"/>
            <a:ext cx="8229600" cy="807368"/>
          </a:xfrm>
        </p:spPr>
        <p:txBody>
          <a:bodyPr>
            <a:normAutofit fontScale="90000"/>
          </a:bodyPr>
          <a:lstStyle/>
          <a:p>
            <a:r>
              <a:rPr lang="it-IT" b="1" dirty="0" smtClean="0"/>
              <a:t/>
            </a:r>
            <a:br>
              <a:rPr lang="it-IT" b="1" dirty="0" smtClean="0"/>
            </a:br>
            <a:r>
              <a:rPr lang="it-IT" b="1" dirty="0" smtClean="0"/>
              <a:t>Seconda </a:t>
            </a:r>
            <a:r>
              <a:rPr lang="it-IT" b="1" dirty="0"/>
              <a:t>prova scritta (20 giugno)</a:t>
            </a:r>
            <a:br>
              <a:rPr lang="it-IT" b="1" dirty="0"/>
            </a:br>
            <a:endParaRPr lang="it-IT" dirty="0"/>
          </a:p>
        </p:txBody>
      </p:sp>
      <p:sp>
        <p:nvSpPr>
          <p:cNvPr id="3" name="Segnaposto contenuto 2"/>
          <p:cNvSpPr>
            <a:spLocks noGrp="1"/>
          </p:cNvSpPr>
          <p:nvPr>
            <p:ph idx="1"/>
          </p:nvPr>
        </p:nvSpPr>
        <p:spPr>
          <a:xfrm>
            <a:off x="395536" y="1340768"/>
            <a:ext cx="8229600" cy="4876800"/>
          </a:xfrm>
        </p:spPr>
        <p:txBody>
          <a:bodyPr>
            <a:noAutofit/>
          </a:bodyPr>
          <a:lstStyle/>
          <a:p>
            <a:pPr marL="0" indent="0">
              <a:buNone/>
            </a:pPr>
            <a:r>
              <a:rPr lang="it-IT" sz="1800" i="1" dirty="0"/>
              <a:t>Potrà riguardare una o più discipline caratterizzanti gli indirizzi di studio</a:t>
            </a:r>
            <a:r>
              <a:rPr lang="it-IT" sz="1800" i="1" dirty="0" smtClean="0"/>
              <a:t>.</a:t>
            </a:r>
          </a:p>
          <a:p>
            <a:r>
              <a:rPr lang="it-IT" sz="1800" i="1" dirty="0" smtClean="0"/>
              <a:t>Liceo </a:t>
            </a:r>
            <a:r>
              <a:rPr lang="it-IT" sz="1800" i="1" dirty="0"/>
              <a:t>classico: la prova sarà articolata in due parti: una versione, un testo in prosa corredato da informazioni sintetiche sull’opera, e preceduto e seguito da parti tradotte per consentire la contestualizzazione. Seguiranno tre quesiti relativi alla comprensione e interpretazione del brano e alla sua collocazione storico-culturale. Il Ministero potrà optare anche per una prova mista di Latino e Greco;</a:t>
            </a:r>
          </a:p>
          <a:p>
            <a:r>
              <a:rPr lang="it-IT" sz="1800" i="1" dirty="0"/>
              <a:t>Liceo scientifico: la prova prevede la soluzione di un problema a scelta del candidato tra due proposte e la risposta a quattro quesiti tra otto proposte. Anche in questo caso la prova potrà riguardare ambedue le discipline caratterizzanti: Matematica e Fisica;</a:t>
            </a:r>
          </a:p>
          <a:p>
            <a:r>
              <a:rPr lang="it-IT" sz="1800" i="1" dirty="0"/>
              <a:t>Istituti Tecnici: la prova prevede una prima parte, che tutti i candidati sono tenuti a svolgere, seguita da una seconda parte, con una serie di quesiti tra i quali il candidato sceglierà. Anche qui potranno essere coinvolte più discipline;</a:t>
            </a:r>
          </a:p>
          <a:p>
            <a:r>
              <a:rPr lang="it-IT" sz="1800" i="1" dirty="0"/>
              <a:t>Istituti Professionali: la prova si comporrà di una parte definita a livello nazionale e di una seconda parte predisposta dalla Commissione.</a:t>
            </a:r>
          </a:p>
          <a:p>
            <a:endParaRPr lang="it-IT" sz="1600" i="1"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7</a:t>
            </a:fld>
            <a:endParaRPr lang="it-IT"/>
          </a:p>
        </p:txBody>
      </p:sp>
    </p:spTree>
    <p:extLst>
      <p:ext uri="{BB962C8B-B14F-4D97-AF65-F5344CB8AC3E}">
        <p14:creationId xmlns:p14="http://schemas.microsoft.com/office/powerpoint/2010/main" val="4017262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663352"/>
          </a:xfrm>
        </p:spPr>
        <p:txBody>
          <a:bodyPr>
            <a:normAutofit fontScale="90000"/>
          </a:bodyPr>
          <a:lstStyle/>
          <a:p>
            <a:r>
              <a:rPr lang="it-IT" b="1" dirty="0" smtClean="0"/>
              <a:t/>
            </a:r>
            <a:br>
              <a:rPr lang="it-IT" b="1" dirty="0" smtClean="0"/>
            </a:br>
            <a:r>
              <a:rPr lang="it-IT" b="1" dirty="0" smtClean="0"/>
              <a:t>Colloquio </a:t>
            </a:r>
            <a:r>
              <a:rPr lang="it-IT" sz="2700" b="1" dirty="0" smtClean="0"/>
              <a:t>(approfondimento dott.ssa Di Sorbo)</a:t>
            </a:r>
            <a:r>
              <a:rPr lang="it-IT" b="1" dirty="0"/>
              <a:t/>
            </a:r>
            <a:br>
              <a:rPr lang="it-IT" b="1" dirty="0"/>
            </a:br>
            <a:endParaRPr lang="it-IT" dirty="0"/>
          </a:p>
        </p:txBody>
      </p:sp>
      <p:sp>
        <p:nvSpPr>
          <p:cNvPr id="3" name="Segnaposto contenuto 2"/>
          <p:cNvSpPr>
            <a:spLocks noGrp="1"/>
          </p:cNvSpPr>
          <p:nvPr>
            <p:ph idx="1"/>
          </p:nvPr>
        </p:nvSpPr>
        <p:spPr>
          <a:xfrm>
            <a:off x="457200" y="1268760"/>
            <a:ext cx="8229600" cy="5208240"/>
          </a:xfrm>
        </p:spPr>
        <p:txBody>
          <a:bodyPr>
            <a:normAutofit lnSpcReduction="10000"/>
          </a:bodyPr>
          <a:lstStyle/>
          <a:p>
            <a:pPr marL="0" indent="0">
              <a:buNone/>
            </a:pPr>
            <a:r>
              <a:rPr lang="it-IT" dirty="0" smtClean="0"/>
              <a:t>La </a:t>
            </a:r>
            <a:r>
              <a:rPr lang="it-IT" dirty="0"/>
              <a:t>commissione proporrà ai candidati di analizzare testi, documenti, esperienze, progetti e problemi per verificare l'acquisizione dei contenuti delle singole discipline, la capacità di utilizzare le conoscenze acquisite e di collegarle per argomentare in maniera critica e personale, anche utilizzando la lingua straniera. Il candidato esporrà, con una breve relazione o un elaborato multimediale, le esperienze di alternanza scuola-lavoro svolte. Il colloquio accerterà anche le conoscenze e le competenze maturate nell'ambito delle attività di Cittadinanza e Costituzione. La commissione dovrà comunque tenere conto di quanto indicheranno i docenti nel documento di classe che sarà consegnato ai commissari con il percorso effettivamente svolto.</a:t>
            </a:r>
          </a:p>
          <a:p>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8</a:t>
            </a:fld>
            <a:endParaRPr lang="it-IT"/>
          </a:p>
        </p:txBody>
      </p:sp>
    </p:spTree>
    <p:extLst>
      <p:ext uri="{BB962C8B-B14F-4D97-AF65-F5344CB8AC3E}">
        <p14:creationId xmlns:p14="http://schemas.microsoft.com/office/powerpoint/2010/main" val="2871632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quadri di riferimento</a:t>
            </a:r>
            <a:endParaRPr lang="it-IT" dirty="0"/>
          </a:p>
        </p:txBody>
      </p:sp>
      <p:sp>
        <p:nvSpPr>
          <p:cNvPr id="3" name="Segnaposto contenuto 2"/>
          <p:cNvSpPr>
            <a:spLocks noGrp="1"/>
          </p:cNvSpPr>
          <p:nvPr>
            <p:ph idx="1"/>
          </p:nvPr>
        </p:nvSpPr>
        <p:spPr>
          <a:xfrm>
            <a:off x="395536" y="1556792"/>
            <a:ext cx="8496944" cy="4876800"/>
          </a:xfrm>
        </p:spPr>
        <p:txBody>
          <a:bodyPr/>
          <a:lstStyle/>
          <a:p>
            <a:endParaRPr lang="it-IT" dirty="0"/>
          </a:p>
          <a:p>
            <a:pPr marL="0" indent="0">
              <a:buNone/>
            </a:pPr>
            <a:r>
              <a:rPr lang="it-IT" sz="2800" i="1" dirty="0">
                <a:hlinkClick r:id="rId2" action="ppaction://hlinkfile"/>
              </a:rPr>
              <a:t>Quadro di riferimento </a:t>
            </a:r>
            <a:r>
              <a:rPr lang="it-IT" sz="2800" i="1" dirty="0"/>
              <a:t>per la redazione e lo svolgimento </a:t>
            </a:r>
            <a:r>
              <a:rPr lang="it-IT" sz="2800" b="1" i="1" dirty="0" smtClean="0"/>
              <a:t>della </a:t>
            </a:r>
            <a:r>
              <a:rPr lang="it-IT" sz="2800" b="1" i="1" dirty="0"/>
              <a:t>prima prova scritta </a:t>
            </a:r>
            <a:r>
              <a:rPr lang="it-IT" sz="2800" i="1" dirty="0"/>
              <a:t>dell’esame di Stato </a:t>
            </a:r>
            <a:endParaRPr lang="it-IT" sz="2800" i="1" dirty="0" smtClean="0"/>
          </a:p>
          <a:p>
            <a:pPr marL="0" indent="0">
              <a:buNone/>
            </a:pPr>
            <a:endParaRPr lang="it-IT" sz="2800" i="1" dirty="0"/>
          </a:p>
          <a:p>
            <a:endParaRPr lang="it-IT" dirty="0"/>
          </a:p>
          <a:p>
            <a:pPr marL="0" indent="0">
              <a:buNone/>
            </a:pPr>
            <a:r>
              <a:rPr lang="it-IT" sz="2800" i="1" dirty="0">
                <a:hlinkClick r:id="rId3" action="ppaction://hlinkfile"/>
              </a:rPr>
              <a:t>Quadro di riferimento </a:t>
            </a:r>
            <a:r>
              <a:rPr lang="it-IT" sz="2800" i="1" dirty="0"/>
              <a:t>per la redazione e lo svolgimento </a:t>
            </a:r>
            <a:r>
              <a:rPr lang="it-IT" sz="2800" b="1" i="1" dirty="0" smtClean="0"/>
              <a:t>della </a:t>
            </a:r>
            <a:r>
              <a:rPr lang="it-IT" sz="2800" b="1" i="1" dirty="0"/>
              <a:t>seconda prova scritta </a:t>
            </a:r>
            <a:r>
              <a:rPr lang="it-IT" sz="2800" i="1" dirty="0"/>
              <a:t>dell’esame di </a:t>
            </a:r>
            <a:r>
              <a:rPr lang="it-IT" sz="2800" i="1" dirty="0" smtClean="0"/>
              <a:t>Stato – esempio Liceo Scientifico</a:t>
            </a:r>
            <a:endParaRPr lang="it-IT" sz="2800" i="1" dirty="0"/>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Dirigente Tecnico Filomena Rocca</a:t>
            </a:r>
            <a:endParaRPr lang="it-IT"/>
          </a:p>
        </p:txBody>
      </p:sp>
      <p:sp>
        <p:nvSpPr>
          <p:cNvPr id="5" name="Segnaposto numero diapositiva 4"/>
          <p:cNvSpPr>
            <a:spLocks noGrp="1"/>
          </p:cNvSpPr>
          <p:nvPr>
            <p:ph type="sldNum" sz="quarter" idx="12"/>
          </p:nvPr>
        </p:nvSpPr>
        <p:spPr/>
        <p:txBody>
          <a:bodyPr/>
          <a:lstStyle/>
          <a:p>
            <a:fld id="{07307E0C-C9D2-4D41-9911-94F1882B0CDA}" type="slidenum">
              <a:rPr lang="it-IT" smtClean="0"/>
              <a:t>9</a:t>
            </a:fld>
            <a:endParaRPr lang="it-IT"/>
          </a:p>
        </p:txBody>
      </p:sp>
    </p:spTree>
    <p:extLst>
      <p:ext uri="{BB962C8B-B14F-4D97-AF65-F5344CB8AC3E}">
        <p14:creationId xmlns:p14="http://schemas.microsoft.com/office/powerpoint/2010/main" val="24620945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Chiar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o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ar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372</TotalTime>
  <Words>1830</Words>
  <Application>Microsoft Office PowerPoint</Application>
  <PresentationFormat>Presentazione su schermo (4:3)</PresentationFormat>
  <Paragraphs>162</Paragraphs>
  <Slides>27</Slides>
  <Notes>1</Notes>
  <HiddenSlides>0</HiddenSlides>
  <MMClips>0</MMClips>
  <ScaleCrop>false</ScaleCrop>
  <HeadingPairs>
    <vt:vector size="4" baseType="variant">
      <vt:variant>
        <vt:lpstr>Tema</vt:lpstr>
      </vt:variant>
      <vt:variant>
        <vt:i4>1</vt:i4>
      </vt:variant>
      <vt:variant>
        <vt:lpstr>Titoli diapositive</vt:lpstr>
      </vt:variant>
      <vt:variant>
        <vt:i4>27</vt:i4>
      </vt:variant>
    </vt:vector>
  </HeadingPairs>
  <TitlesOfParts>
    <vt:vector size="28" baseType="lpstr">
      <vt:lpstr>Chiaro</vt:lpstr>
      <vt:lpstr>Piano di informazione regionale II ciclo  in materia di valutazione e di Esami di stato delle studentesse e degli studenti, di cui al Decreto Legislativo 13 aprile 2017, N. 62 - nota MIUR N.17145 del 22 dicembre 2017.</vt:lpstr>
      <vt:lpstr>  Decreto Dipartimentale  prot. n. 0001497 del 19-12-2017 </vt:lpstr>
      <vt:lpstr>Rappresentazione </vt:lpstr>
      <vt:lpstr>Quadri di riferimento</vt:lpstr>
      <vt:lpstr>Griglie di valutazione</vt:lpstr>
      <vt:lpstr> Prima prova scritta (19 giugno) </vt:lpstr>
      <vt:lpstr> Seconda prova scritta (20 giugno) </vt:lpstr>
      <vt:lpstr> Colloquio (approfondimento dott.ssa Di Sorbo) </vt:lpstr>
      <vt:lpstr>I quadri di riferimento</vt:lpstr>
      <vt:lpstr>Luca Serianni sulla riforma della prima prova dell’Esame di Stato</vt:lpstr>
      <vt:lpstr>NUCLEI TEMATICI</vt:lpstr>
      <vt:lpstr>Nuclei tematici a confronto</vt:lpstr>
      <vt:lpstr>Dai Nuclei tematici  ai  nuclei fondanti</vt:lpstr>
      <vt:lpstr>Quando un nucleo è fondante? </vt:lpstr>
      <vt:lpstr>Un nucleo è fondante quando è disciplinare/trasversale</vt:lpstr>
      <vt:lpstr>Un nucleo è fondante quando è educativamente fondato. </vt:lpstr>
      <vt:lpstr>VERIFICA E VALUTAZIONE</vt:lpstr>
      <vt:lpstr>PRIMA PROVA</vt:lpstr>
      <vt:lpstr>Da una intervista a Luca Serianni del 24-12-2018 alla rivista on line letteraturaenoi nello spazio La scuola e noi</vt:lpstr>
      <vt:lpstr>Gli indicatori per la valutazione</vt:lpstr>
      <vt:lpstr>Gli indicatori sono vincoli?</vt:lpstr>
      <vt:lpstr>SECONDA PROVA</vt:lpstr>
      <vt:lpstr>Indicatori (correlato agli obiettivi della seconda prova interdisciplinare)  </vt:lpstr>
      <vt:lpstr>Interdisciplinarità</vt:lpstr>
      <vt:lpstr>Apprendere per competenze</vt:lpstr>
      <vt:lpstr>Regole comuni , considerazioni comuni</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Piano di informazione regionale II ciclo  in materia di valutazione e di Esami di stato delle studentesse e degli studenti, di cui al Decreto Legislativo 13 aprile 2017, N. 62 - nota MIUR N.17145 del 22 dicembre 2017.</dc:title>
  <dc:creator>MIUR</dc:creator>
  <cp:lastModifiedBy>Administrator</cp:lastModifiedBy>
  <cp:revision>28</cp:revision>
  <dcterms:created xsi:type="dcterms:W3CDTF">2019-03-14T15:01:02Z</dcterms:created>
  <dcterms:modified xsi:type="dcterms:W3CDTF">2019-03-28T15:04:27Z</dcterms:modified>
</cp:coreProperties>
</file>