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701" r:id="rId1"/>
  </p:sldMasterIdLst>
  <p:notesMasterIdLst>
    <p:notesMasterId r:id="rId113"/>
  </p:notesMasterIdLst>
  <p:handoutMasterIdLst>
    <p:handoutMasterId r:id="rId114"/>
  </p:handoutMasterIdLst>
  <p:sldIdLst>
    <p:sldId id="454" r:id="rId2"/>
    <p:sldId id="257" r:id="rId3"/>
    <p:sldId id="258" r:id="rId4"/>
    <p:sldId id="289" r:id="rId5"/>
    <p:sldId id="291" r:id="rId6"/>
    <p:sldId id="433" r:id="rId7"/>
    <p:sldId id="292" r:id="rId8"/>
    <p:sldId id="264" r:id="rId9"/>
    <p:sldId id="478" r:id="rId10"/>
    <p:sldId id="271" r:id="rId11"/>
    <p:sldId id="503" r:id="rId12"/>
    <p:sldId id="497" r:id="rId13"/>
    <p:sldId id="285" r:id="rId14"/>
    <p:sldId id="500" r:id="rId15"/>
    <p:sldId id="434" r:id="rId16"/>
    <p:sldId id="369" r:id="rId17"/>
    <p:sldId id="435" r:id="rId18"/>
    <p:sldId id="259" r:id="rId19"/>
    <p:sldId id="486" r:id="rId20"/>
    <p:sldId id="269" r:id="rId21"/>
    <p:sldId id="507" r:id="rId22"/>
    <p:sldId id="288" r:id="rId23"/>
    <p:sldId id="487" r:id="rId24"/>
    <p:sldId id="488" r:id="rId25"/>
    <p:sldId id="494" r:id="rId26"/>
    <p:sldId id="495" r:id="rId27"/>
    <p:sldId id="496" r:id="rId28"/>
    <p:sldId id="489" r:id="rId29"/>
    <p:sldId id="270" r:id="rId30"/>
    <p:sldId id="510" r:id="rId31"/>
    <p:sldId id="514" r:id="rId32"/>
    <p:sldId id="515" r:id="rId33"/>
    <p:sldId id="517" r:id="rId34"/>
    <p:sldId id="516" r:id="rId35"/>
    <p:sldId id="273" r:id="rId36"/>
    <p:sldId id="512" r:id="rId37"/>
    <p:sldId id="498" r:id="rId38"/>
    <p:sldId id="513" r:id="rId39"/>
    <p:sldId id="274" r:id="rId40"/>
    <p:sldId id="511" r:id="rId41"/>
    <p:sldId id="518" r:id="rId42"/>
    <p:sldId id="519" r:id="rId43"/>
    <p:sldId id="520" r:id="rId44"/>
    <p:sldId id="272" r:id="rId45"/>
    <p:sldId id="521" r:id="rId46"/>
    <p:sldId id="522" r:id="rId47"/>
    <p:sldId id="526" r:id="rId48"/>
    <p:sldId id="533" r:id="rId49"/>
    <p:sldId id="545" r:id="rId50"/>
    <p:sldId id="546" r:id="rId51"/>
    <p:sldId id="547" r:id="rId52"/>
    <p:sldId id="548" r:id="rId53"/>
    <p:sldId id="539" r:id="rId54"/>
    <p:sldId id="540" r:id="rId55"/>
    <p:sldId id="541" r:id="rId56"/>
    <p:sldId id="542" r:id="rId57"/>
    <p:sldId id="544" r:id="rId58"/>
    <p:sldId id="543" r:id="rId59"/>
    <p:sldId id="535" r:id="rId60"/>
    <p:sldId id="534" r:id="rId61"/>
    <p:sldId id="537" r:id="rId62"/>
    <p:sldId id="536" r:id="rId63"/>
    <p:sldId id="491" r:id="rId64"/>
    <p:sldId id="523" r:id="rId65"/>
    <p:sldId id="492" r:id="rId66"/>
    <p:sldId id="525" r:id="rId67"/>
    <p:sldId id="527" r:id="rId68"/>
    <p:sldId id="508" r:id="rId69"/>
    <p:sldId id="266" r:id="rId70"/>
    <p:sldId id="509" r:id="rId71"/>
    <p:sldId id="501" r:id="rId72"/>
    <p:sldId id="267" r:id="rId73"/>
    <p:sldId id="502" r:id="rId74"/>
    <p:sldId id="286" r:id="rId75"/>
    <p:sldId id="287" r:id="rId76"/>
    <p:sldId id="504" r:id="rId77"/>
    <p:sldId id="479" r:id="rId78"/>
    <p:sldId id="480" r:id="rId79"/>
    <p:sldId id="413" r:id="rId80"/>
    <p:sldId id="476" r:id="rId81"/>
    <p:sldId id="477" r:id="rId82"/>
    <p:sldId id="275" r:id="rId83"/>
    <p:sldId id="531" r:id="rId84"/>
    <p:sldId id="532" r:id="rId85"/>
    <p:sldId id="528" r:id="rId86"/>
    <p:sldId id="451" r:id="rId87"/>
    <p:sldId id="294" r:id="rId88"/>
    <p:sldId id="538" r:id="rId89"/>
    <p:sldId id="529" r:id="rId90"/>
    <p:sldId id="483" r:id="rId91"/>
    <p:sldId id="505" r:id="rId92"/>
    <p:sldId id="277" r:id="rId93"/>
    <p:sldId id="465" r:id="rId94"/>
    <p:sldId id="458" r:id="rId95"/>
    <p:sldId id="460" r:id="rId96"/>
    <p:sldId id="462" r:id="rId97"/>
    <p:sldId id="459" r:id="rId98"/>
    <p:sldId id="461" r:id="rId99"/>
    <p:sldId id="463" r:id="rId100"/>
    <p:sldId id="466" r:id="rId101"/>
    <p:sldId id="467" r:id="rId102"/>
    <p:sldId id="468" r:id="rId103"/>
    <p:sldId id="299" r:id="rId104"/>
    <p:sldId id="280" r:id="rId105"/>
    <p:sldId id="276" r:id="rId106"/>
    <p:sldId id="469" r:id="rId107"/>
    <p:sldId id="470" r:id="rId108"/>
    <p:sldId id="471" r:id="rId109"/>
    <p:sldId id="472" r:id="rId110"/>
    <p:sldId id="456" r:id="rId111"/>
    <p:sldId id="278" r:id="rId112"/>
  </p:sldIdLst>
  <p:sldSz cx="9144000" cy="5143500" type="screen16x9"/>
  <p:notesSz cx="6797675" cy="9926638"/>
  <p:embeddedFontLst>
    <p:embeddedFont>
      <p:font typeface="Calibri" panose="020F0502020204030204" pitchFamily="34" charset="0"/>
      <p:regular r:id="rId115"/>
      <p:bold r:id="rId116"/>
      <p:italic r:id="rId117"/>
      <p:boldItalic r:id="rId118"/>
    </p:embeddedFont>
    <p:embeddedFont>
      <p:font typeface="Century Gothic" panose="020B0502020202020204" pitchFamily="34" charset="0"/>
      <p:regular r:id="rId119"/>
      <p:bold r:id="rId120"/>
      <p:italic r:id="rId121"/>
      <p:boldItalic r:id="rId122"/>
    </p:embeddedFont>
    <p:embeddedFont>
      <p:font typeface="Karla" pitchFamily="2" charset="0"/>
      <p:regular r:id="rId123"/>
      <p:bold r:id="rId124"/>
    </p:embeddedFont>
    <p:embeddedFont>
      <p:font typeface="Montserrat" panose="00000500000000000000" pitchFamily="2" charset="0"/>
      <p:regular r:id="rId125"/>
      <p:bold r:id="rId126"/>
      <p:italic r:id="rId127"/>
      <p:boldItalic r:id="rId128"/>
    </p:embeddedFont>
    <p:embeddedFont>
      <p:font typeface="Wingdings 3" panose="05040102010807070707" pitchFamily="18" charset="2"/>
      <p:regular r:id="rId1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85BD2A"/>
    <a:srgbClr val="3F9BC5"/>
    <a:srgbClr val="FABE16"/>
    <a:srgbClr val="A12F4D"/>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7AE10F-FF9C-4A6C-8CAD-FF3E26B48DA4}">
  <a:tblStyle styleId="{257AE10F-FF9C-4A6C-8CAD-FF3E26B48DA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snapToGrid="0">
      <p:cViewPr varScale="1">
        <p:scale>
          <a:sx n="127" d="100"/>
          <a:sy n="127" d="100"/>
        </p:scale>
        <p:origin x="150" y="37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11280"/>
    </p:cViewPr>
  </p:sorterViewPr>
  <p:notesViewPr>
    <p:cSldViewPr snapToGrid="0">
      <p:cViewPr varScale="1">
        <p:scale>
          <a:sx n="76" d="100"/>
          <a:sy n="76" d="100"/>
        </p:scale>
        <p:origin x="2448"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3.fntdata"/><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9.fntdata"/><Relationship Id="rId128" Type="http://schemas.openxmlformats.org/officeDocument/2006/relationships/font" Target="fonts/font1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font" Target="fonts/font4.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10.fntdata"/><Relationship Id="rId129" Type="http://schemas.openxmlformats.org/officeDocument/2006/relationships/font" Target="fonts/font15.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font" Target="fonts/font5.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6.fntdata"/><Relationship Id="rId125"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1.fntdata"/><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AFEA5-03E7-475E-ADA1-12E4548A209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D050379-7F61-4DF2-B000-7C2DDD8A9F25}">
      <dgm:prSet/>
      <dgm:spPr/>
      <dgm:t>
        <a:bodyPr/>
        <a:lstStyle/>
        <a:p>
          <a:r>
            <a:rPr lang="it-IT" b="1"/>
            <a:t>RITORNO ALLA CONFIGURAZIONE PREVISTA DALLE DISPOSIZIONI VIGENTI E RITORNO ALLE MODALITA’ PRECEDENTI ALL’EMERGENZA SANITARIA</a:t>
          </a:r>
          <a:endParaRPr lang="en-US"/>
        </a:p>
      </dgm:t>
    </dgm:pt>
    <dgm:pt modelId="{F1B9E335-A8DE-4FF7-8B2D-0E3D5FB31E43}" type="parTrans" cxnId="{1D1BA77E-A389-410C-BF18-D630B8B82036}">
      <dgm:prSet/>
      <dgm:spPr/>
      <dgm:t>
        <a:bodyPr/>
        <a:lstStyle/>
        <a:p>
          <a:endParaRPr lang="en-US"/>
        </a:p>
      </dgm:t>
    </dgm:pt>
    <dgm:pt modelId="{3A0208A2-75AD-44C3-840C-8D9E02E76A2D}" type="sibTrans" cxnId="{1D1BA77E-A389-410C-BF18-D630B8B82036}">
      <dgm:prSet/>
      <dgm:spPr/>
      <dgm:t>
        <a:bodyPr/>
        <a:lstStyle/>
        <a:p>
          <a:endParaRPr lang="en-US"/>
        </a:p>
      </dgm:t>
    </dgm:pt>
    <dgm:pt modelId="{5FCEBCFC-6993-4FA6-BDA6-1AB51EC1FD41}">
      <dgm:prSet/>
      <dgm:spPr/>
      <dgm:t>
        <a:bodyPr/>
        <a:lstStyle/>
        <a:p>
          <a:r>
            <a:rPr lang="it-IT" b="1" i="0"/>
            <a:t>RE-INTRODUZIONE DELLE PROVE INVALSI TRA I REQUSITI DI AMMISSIONE ALL’ESAME, DOPO GLI ANNI DELLA </a:t>
          </a:r>
          <a:r>
            <a:rPr lang="it-IT" b="1"/>
            <a:t>PANDEMIA IN CUI LA MANCATA PARTECIPAZIONE ALLE STESSE NON COSTITUIVA IMPEDIMENTO DI PARTECIPAZIONE ALL’ALUNNO. </a:t>
          </a:r>
          <a:endParaRPr lang="en-US"/>
        </a:p>
      </dgm:t>
    </dgm:pt>
    <dgm:pt modelId="{EDE9E600-47CB-4F89-A04D-6F0F5697580A}" type="parTrans" cxnId="{AC4C7B86-CC7F-474A-B66E-D79FED75A729}">
      <dgm:prSet/>
      <dgm:spPr/>
      <dgm:t>
        <a:bodyPr/>
        <a:lstStyle/>
        <a:p>
          <a:endParaRPr lang="en-US"/>
        </a:p>
      </dgm:t>
    </dgm:pt>
    <dgm:pt modelId="{81089CDE-D3CD-4EB0-8726-A77DA75AE985}" type="sibTrans" cxnId="{AC4C7B86-CC7F-474A-B66E-D79FED75A729}">
      <dgm:prSet/>
      <dgm:spPr/>
      <dgm:t>
        <a:bodyPr/>
        <a:lstStyle/>
        <a:p>
          <a:endParaRPr lang="en-US"/>
        </a:p>
      </dgm:t>
    </dgm:pt>
    <dgm:pt modelId="{4BC371FE-F340-470D-AEFB-694B9140D539}" type="pres">
      <dgm:prSet presAssocID="{AA5AFEA5-03E7-475E-ADA1-12E4548A2090}" presName="hierChild1" presStyleCnt="0">
        <dgm:presLayoutVars>
          <dgm:chPref val="1"/>
          <dgm:dir/>
          <dgm:animOne val="branch"/>
          <dgm:animLvl val="lvl"/>
          <dgm:resizeHandles/>
        </dgm:presLayoutVars>
      </dgm:prSet>
      <dgm:spPr/>
    </dgm:pt>
    <dgm:pt modelId="{6C88AC62-4589-432D-9AB7-0A46F4037A07}" type="pres">
      <dgm:prSet presAssocID="{5D050379-7F61-4DF2-B000-7C2DDD8A9F25}" presName="hierRoot1" presStyleCnt="0"/>
      <dgm:spPr/>
    </dgm:pt>
    <dgm:pt modelId="{E0E5F9FF-1919-416D-8941-FDA076CF025F}" type="pres">
      <dgm:prSet presAssocID="{5D050379-7F61-4DF2-B000-7C2DDD8A9F25}" presName="composite" presStyleCnt="0"/>
      <dgm:spPr/>
    </dgm:pt>
    <dgm:pt modelId="{882AE053-20E5-48B7-B98A-1936C37D40F0}" type="pres">
      <dgm:prSet presAssocID="{5D050379-7F61-4DF2-B000-7C2DDD8A9F25}" presName="background" presStyleLbl="node0" presStyleIdx="0" presStyleCnt="2"/>
      <dgm:spPr/>
    </dgm:pt>
    <dgm:pt modelId="{1BAEA057-D2F9-49C0-92B5-324605424C4B}" type="pres">
      <dgm:prSet presAssocID="{5D050379-7F61-4DF2-B000-7C2DDD8A9F25}" presName="text" presStyleLbl="fgAcc0" presStyleIdx="0" presStyleCnt="2">
        <dgm:presLayoutVars>
          <dgm:chPref val="3"/>
        </dgm:presLayoutVars>
      </dgm:prSet>
      <dgm:spPr/>
    </dgm:pt>
    <dgm:pt modelId="{F1664BFA-A002-45D8-AA04-76A0F11C36FE}" type="pres">
      <dgm:prSet presAssocID="{5D050379-7F61-4DF2-B000-7C2DDD8A9F25}" presName="hierChild2" presStyleCnt="0"/>
      <dgm:spPr/>
    </dgm:pt>
    <dgm:pt modelId="{A868642C-5B75-46AF-99F2-86C40DA22599}" type="pres">
      <dgm:prSet presAssocID="{5FCEBCFC-6993-4FA6-BDA6-1AB51EC1FD41}" presName="hierRoot1" presStyleCnt="0"/>
      <dgm:spPr/>
    </dgm:pt>
    <dgm:pt modelId="{AB33B236-3CA4-43DB-AF7F-45F8BE17DCD9}" type="pres">
      <dgm:prSet presAssocID="{5FCEBCFC-6993-4FA6-BDA6-1AB51EC1FD41}" presName="composite" presStyleCnt="0"/>
      <dgm:spPr/>
    </dgm:pt>
    <dgm:pt modelId="{75D7C6CF-268D-4AD2-A197-EB69CAA52BFA}" type="pres">
      <dgm:prSet presAssocID="{5FCEBCFC-6993-4FA6-BDA6-1AB51EC1FD41}" presName="background" presStyleLbl="node0" presStyleIdx="1" presStyleCnt="2"/>
      <dgm:spPr/>
    </dgm:pt>
    <dgm:pt modelId="{7E855950-34D5-4032-9307-F4570B061BD9}" type="pres">
      <dgm:prSet presAssocID="{5FCEBCFC-6993-4FA6-BDA6-1AB51EC1FD41}" presName="text" presStyleLbl="fgAcc0" presStyleIdx="1" presStyleCnt="2">
        <dgm:presLayoutVars>
          <dgm:chPref val="3"/>
        </dgm:presLayoutVars>
      </dgm:prSet>
      <dgm:spPr/>
    </dgm:pt>
    <dgm:pt modelId="{1C1CA8F2-74B1-484D-BBC7-A43ABF970884}" type="pres">
      <dgm:prSet presAssocID="{5FCEBCFC-6993-4FA6-BDA6-1AB51EC1FD41}" presName="hierChild2" presStyleCnt="0"/>
      <dgm:spPr/>
    </dgm:pt>
  </dgm:ptLst>
  <dgm:cxnLst>
    <dgm:cxn modelId="{1D1BA77E-A389-410C-BF18-D630B8B82036}" srcId="{AA5AFEA5-03E7-475E-ADA1-12E4548A2090}" destId="{5D050379-7F61-4DF2-B000-7C2DDD8A9F25}" srcOrd="0" destOrd="0" parTransId="{F1B9E335-A8DE-4FF7-8B2D-0E3D5FB31E43}" sibTransId="{3A0208A2-75AD-44C3-840C-8D9E02E76A2D}"/>
    <dgm:cxn modelId="{AC4C7B86-CC7F-474A-B66E-D79FED75A729}" srcId="{AA5AFEA5-03E7-475E-ADA1-12E4548A2090}" destId="{5FCEBCFC-6993-4FA6-BDA6-1AB51EC1FD41}" srcOrd="1" destOrd="0" parTransId="{EDE9E600-47CB-4F89-A04D-6F0F5697580A}" sibTransId="{81089CDE-D3CD-4EB0-8726-A77DA75AE985}"/>
    <dgm:cxn modelId="{00D4F5C5-5410-4EE5-AC8A-EBE4F1674455}" type="presOf" srcId="{AA5AFEA5-03E7-475E-ADA1-12E4548A2090}" destId="{4BC371FE-F340-470D-AEFB-694B9140D539}" srcOrd="0" destOrd="0" presId="urn:microsoft.com/office/officeart/2005/8/layout/hierarchy1"/>
    <dgm:cxn modelId="{EF39C1EE-3305-4C23-8B78-A37CA5E0E19E}" type="presOf" srcId="{5FCEBCFC-6993-4FA6-BDA6-1AB51EC1FD41}" destId="{7E855950-34D5-4032-9307-F4570B061BD9}" srcOrd="0" destOrd="0" presId="urn:microsoft.com/office/officeart/2005/8/layout/hierarchy1"/>
    <dgm:cxn modelId="{6E9D3BF0-0DF7-4B2C-8313-EB2A0743E3F0}" type="presOf" srcId="{5D050379-7F61-4DF2-B000-7C2DDD8A9F25}" destId="{1BAEA057-D2F9-49C0-92B5-324605424C4B}" srcOrd="0" destOrd="0" presId="urn:microsoft.com/office/officeart/2005/8/layout/hierarchy1"/>
    <dgm:cxn modelId="{E96D21A0-F1AB-4D0C-A639-69417B5A5565}" type="presParOf" srcId="{4BC371FE-F340-470D-AEFB-694B9140D539}" destId="{6C88AC62-4589-432D-9AB7-0A46F4037A07}" srcOrd="0" destOrd="0" presId="urn:microsoft.com/office/officeart/2005/8/layout/hierarchy1"/>
    <dgm:cxn modelId="{E8C8C0B7-8F2B-4E18-9BA2-85D8C412F42C}" type="presParOf" srcId="{6C88AC62-4589-432D-9AB7-0A46F4037A07}" destId="{E0E5F9FF-1919-416D-8941-FDA076CF025F}" srcOrd="0" destOrd="0" presId="urn:microsoft.com/office/officeart/2005/8/layout/hierarchy1"/>
    <dgm:cxn modelId="{1D8649B6-CEF4-4278-A503-ED0F9E13852F}" type="presParOf" srcId="{E0E5F9FF-1919-416D-8941-FDA076CF025F}" destId="{882AE053-20E5-48B7-B98A-1936C37D40F0}" srcOrd="0" destOrd="0" presId="urn:microsoft.com/office/officeart/2005/8/layout/hierarchy1"/>
    <dgm:cxn modelId="{B9B2AFF7-7540-4D93-AB8D-D9946BE85CF6}" type="presParOf" srcId="{E0E5F9FF-1919-416D-8941-FDA076CF025F}" destId="{1BAEA057-D2F9-49C0-92B5-324605424C4B}" srcOrd="1" destOrd="0" presId="urn:microsoft.com/office/officeart/2005/8/layout/hierarchy1"/>
    <dgm:cxn modelId="{FD4EE0C9-DD3B-43A0-8777-2FAC56BD4E9C}" type="presParOf" srcId="{6C88AC62-4589-432D-9AB7-0A46F4037A07}" destId="{F1664BFA-A002-45D8-AA04-76A0F11C36FE}" srcOrd="1" destOrd="0" presId="urn:microsoft.com/office/officeart/2005/8/layout/hierarchy1"/>
    <dgm:cxn modelId="{D0FE2D0B-18F0-434D-893B-25A7814658CA}" type="presParOf" srcId="{4BC371FE-F340-470D-AEFB-694B9140D539}" destId="{A868642C-5B75-46AF-99F2-86C40DA22599}" srcOrd="1" destOrd="0" presId="urn:microsoft.com/office/officeart/2005/8/layout/hierarchy1"/>
    <dgm:cxn modelId="{1FCE1CE5-AEE7-4F47-8BAA-27B8EEB264BA}" type="presParOf" srcId="{A868642C-5B75-46AF-99F2-86C40DA22599}" destId="{AB33B236-3CA4-43DB-AF7F-45F8BE17DCD9}" srcOrd="0" destOrd="0" presId="urn:microsoft.com/office/officeart/2005/8/layout/hierarchy1"/>
    <dgm:cxn modelId="{00B47652-0D7A-4404-8521-F30D3BFA335A}" type="presParOf" srcId="{AB33B236-3CA4-43DB-AF7F-45F8BE17DCD9}" destId="{75D7C6CF-268D-4AD2-A197-EB69CAA52BFA}" srcOrd="0" destOrd="0" presId="urn:microsoft.com/office/officeart/2005/8/layout/hierarchy1"/>
    <dgm:cxn modelId="{71A4329A-F7CC-472E-AED3-FFCC411140A0}" type="presParOf" srcId="{AB33B236-3CA4-43DB-AF7F-45F8BE17DCD9}" destId="{7E855950-34D5-4032-9307-F4570B061BD9}" srcOrd="1" destOrd="0" presId="urn:microsoft.com/office/officeart/2005/8/layout/hierarchy1"/>
    <dgm:cxn modelId="{52B5B0D9-AFA9-4415-A47D-3DB4DB8A8AE7}" type="presParOf" srcId="{A868642C-5B75-46AF-99F2-86C40DA22599}" destId="{1C1CA8F2-74B1-484D-BBC7-A43ABF97088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DBFA13-C86B-4423-844C-2472E24CE50C}"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BDA8FD50-D81E-437A-AC1A-47DE7053D974}">
      <dgm:prSet custT="1"/>
      <dgm:spPr/>
      <dgm:t>
        <a:bodyPr/>
        <a:lstStyle/>
        <a:p>
          <a:r>
            <a:rPr lang="it-IT" sz="1600" dirty="0">
              <a:solidFill>
                <a:srgbClr val="000000"/>
              </a:solidFill>
              <a:latin typeface="+mn-lt"/>
            </a:rPr>
            <a:t>- </a:t>
          </a:r>
          <a:r>
            <a:rPr lang="it-IT" sz="1600" b="1" dirty="0">
              <a:solidFill>
                <a:srgbClr val="000000"/>
              </a:solidFill>
              <a:latin typeface="+mn-lt"/>
            </a:rPr>
            <a:t>prima</a:t>
          </a:r>
          <a:r>
            <a:rPr lang="it-IT" sz="1600" dirty="0">
              <a:solidFill>
                <a:srgbClr val="000000"/>
              </a:solidFill>
              <a:latin typeface="+mn-lt"/>
            </a:rPr>
            <a:t> prova scritta: </a:t>
          </a:r>
          <a:r>
            <a:rPr lang="it-IT" sz="1600" b="1" dirty="0">
              <a:solidFill>
                <a:srgbClr val="000000"/>
              </a:solidFill>
              <a:latin typeface="+mn-lt"/>
            </a:rPr>
            <a:t>mercoledì 21 giugno </a:t>
          </a:r>
          <a:r>
            <a:rPr lang="it-IT" sz="1600" dirty="0">
              <a:solidFill>
                <a:srgbClr val="000000"/>
              </a:solidFill>
              <a:latin typeface="+mn-lt"/>
            </a:rPr>
            <a:t>2023</a:t>
          </a:r>
        </a:p>
      </dgm:t>
    </dgm:pt>
    <dgm:pt modelId="{65DD36AA-2EA9-4F85-91EC-7D769EB66965}" type="parTrans" cxnId="{5B8EBD80-F247-4827-8244-499B8688A55E}">
      <dgm:prSet/>
      <dgm:spPr/>
      <dgm:t>
        <a:bodyPr/>
        <a:lstStyle/>
        <a:p>
          <a:endParaRPr lang="it-IT"/>
        </a:p>
      </dgm:t>
    </dgm:pt>
    <dgm:pt modelId="{A04A5DC4-710B-4DEA-8504-08B361DB641C}" type="sibTrans" cxnId="{5B8EBD80-F247-4827-8244-499B8688A55E}">
      <dgm:prSet/>
      <dgm:spPr/>
      <dgm:t>
        <a:bodyPr/>
        <a:lstStyle/>
        <a:p>
          <a:endParaRPr lang="it-IT"/>
        </a:p>
      </dgm:t>
    </dgm:pt>
    <dgm:pt modelId="{523B3136-4C6A-41B3-8733-76BFD036A283}">
      <dgm:prSet custT="1"/>
      <dgm:spPr/>
      <dgm:t>
        <a:bodyPr/>
        <a:lstStyle/>
        <a:p>
          <a:r>
            <a:rPr lang="it-IT" sz="1400" b="1" dirty="0">
              <a:solidFill>
                <a:srgbClr val="000000"/>
              </a:solidFill>
              <a:latin typeface="+mn-lt"/>
            </a:rPr>
            <a:t>seconda</a:t>
          </a:r>
          <a:r>
            <a:rPr lang="it-IT" sz="1400" dirty="0">
              <a:solidFill>
                <a:srgbClr val="000000"/>
              </a:solidFill>
              <a:latin typeface="+mn-lt"/>
            </a:rPr>
            <a:t> prova in forma scritta, grafica o scritto-grafica, pratica, compositivo/esecutiva, musicale e coreutica: </a:t>
          </a:r>
          <a:r>
            <a:rPr lang="it-IT" sz="1400" b="1" dirty="0">
              <a:solidFill>
                <a:srgbClr val="000000"/>
              </a:solidFill>
              <a:latin typeface="+mn-lt"/>
            </a:rPr>
            <a:t>giovedì 22 giugno </a:t>
          </a:r>
          <a:r>
            <a:rPr lang="it-IT" sz="1400" dirty="0">
              <a:solidFill>
                <a:srgbClr val="000000"/>
              </a:solidFill>
              <a:latin typeface="+mn-lt"/>
            </a:rPr>
            <a:t>2023. La durata della seconda prova è prevista nei quadri di riferimento allegati al </a:t>
          </a:r>
          <a:r>
            <a:rPr lang="it-IT" sz="1400" dirty="0" err="1">
              <a:solidFill>
                <a:srgbClr val="000000"/>
              </a:solidFill>
              <a:latin typeface="+mn-lt"/>
            </a:rPr>
            <a:t>d.m.</a:t>
          </a:r>
          <a:r>
            <a:rPr lang="it-IT" sz="1400" dirty="0">
              <a:solidFill>
                <a:srgbClr val="000000"/>
              </a:solidFill>
              <a:latin typeface="+mn-lt"/>
            </a:rPr>
            <a:t> n. 769 del 2018. Per i soli istituti professionali di nuovo ordinamento  (quadri di riferimento adottati con d.m.15 giugno 2022, n. 164), la durata della prova è definita, nei limiti previsti dai suddetti quadri, dalle commissioni (modalità all’articolo 20, commi 3-6)</a:t>
          </a:r>
        </a:p>
      </dgm:t>
    </dgm:pt>
    <dgm:pt modelId="{287B65A3-A8C5-4217-BF38-A0EA3D527EF2}" type="parTrans" cxnId="{68417057-574E-4701-89C7-4C6ABFF0C433}">
      <dgm:prSet/>
      <dgm:spPr/>
      <dgm:t>
        <a:bodyPr/>
        <a:lstStyle/>
        <a:p>
          <a:endParaRPr lang="it-IT"/>
        </a:p>
      </dgm:t>
    </dgm:pt>
    <dgm:pt modelId="{E3C2FB97-D56A-4C89-93E0-29017064475D}" type="sibTrans" cxnId="{68417057-574E-4701-89C7-4C6ABFF0C433}">
      <dgm:prSet/>
      <dgm:spPr/>
      <dgm:t>
        <a:bodyPr/>
        <a:lstStyle/>
        <a:p>
          <a:endParaRPr lang="it-IT"/>
        </a:p>
      </dgm:t>
    </dgm:pt>
    <dgm:pt modelId="{3C89A991-C8A6-4980-8EB1-4DB7CAFA9AE8}">
      <dgm:prSet/>
      <dgm:spPr/>
      <dgm:t>
        <a:bodyPr/>
        <a:lstStyle/>
        <a:p>
          <a:r>
            <a:rPr lang="it-IT" b="1" dirty="0">
              <a:solidFill>
                <a:srgbClr val="000000"/>
              </a:solidFill>
              <a:latin typeface="+mn-lt"/>
            </a:rPr>
            <a:t>terza</a:t>
          </a:r>
          <a:r>
            <a:rPr lang="it-IT" dirty="0">
              <a:solidFill>
                <a:srgbClr val="000000"/>
              </a:solidFill>
              <a:latin typeface="+mn-lt"/>
            </a:rPr>
            <a:t> prova scritta: </a:t>
          </a:r>
        </a:p>
        <a:p>
          <a:r>
            <a:rPr lang="it-IT" b="1" dirty="0">
              <a:solidFill>
                <a:srgbClr val="000000"/>
              </a:solidFill>
              <a:latin typeface="+mn-lt"/>
            </a:rPr>
            <a:t>martedì 27 giugno </a:t>
          </a:r>
          <a:r>
            <a:rPr lang="it-IT" dirty="0">
              <a:solidFill>
                <a:srgbClr val="000000"/>
              </a:solidFill>
              <a:latin typeface="+mn-lt"/>
            </a:rPr>
            <a:t>2023, dalle ore 8:30 (per percorsi </a:t>
          </a:r>
          <a:r>
            <a:rPr lang="it-IT" dirty="0" err="1">
              <a:solidFill>
                <a:srgbClr val="000000"/>
              </a:solidFill>
              <a:latin typeface="+mn-lt"/>
            </a:rPr>
            <a:t>EsaBac</a:t>
          </a:r>
          <a:r>
            <a:rPr lang="it-IT" dirty="0">
              <a:solidFill>
                <a:srgbClr val="000000"/>
              </a:solidFill>
              <a:latin typeface="+mn-lt"/>
            </a:rPr>
            <a:t> ed </a:t>
          </a:r>
          <a:r>
            <a:rPr lang="it-IT" dirty="0" err="1">
              <a:solidFill>
                <a:srgbClr val="000000"/>
              </a:solidFill>
              <a:latin typeface="+mn-lt"/>
            </a:rPr>
            <a:t>EsaBac</a:t>
          </a:r>
          <a:r>
            <a:rPr lang="it-IT" dirty="0">
              <a:solidFill>
                <a:srgbClr val="000000"/>
              </a:solidFill>
              <a:latin typeface="+mn-lt"/>
            </a:rPr>
            <a:t> techno e per licei con sezioni ad opzione internazionale cinese, spagnola e tedesca)</a:t>
          </a:r>
          <a:endParaRPr lang="it-IT" dirty="0"/>
        </a:p>
      </dgm:t>
    </dgm:pt>
    <dgm:pt modelId="{7614F6F7-0B91-4302-BA9F-218F269CF528}" type="parTrans" cxnId="{552124EB-6CDE-4244-80C9-279889BE7CA6}">
      <dgm:prSet/>
      <dgm:spPr/>
      <dgm:t>
        <a:bodyPr/>
        <a:lstStyle/>
        <a:p>
          <a:endParaRPr lang="it-IT"/>
        </a:p>
      </dgm:t>
    </dgm:pt>
    <dgm:pt modelId="{306BE903-129E-4D82-B9F1-1A40AD0A9076}" type="sibTrans" cxnId="{552124EB-6CDE-4244-80C9-279889BE7CA6}">
      <dgm:prSet/>
      <dgm:spPr/>
      <dgm:t>
        <a:bodyPr/>
        <a:lstStyle/>
        <a:p>
          <a:endParaRPr lang="it-IT"/>
        </a:p>
      </dgm:t>
    </dgm:pt>
    <dgm:pt modelId="{2C4493E7-B0C8-4EF7-9A99-1890BAD15B99}" type="pres">
      <dgm:prSet presAssocID="{0DDBFA13-C86B-4423-844C-2472E24CE50C}" presName="Name0" presStyleCnt="0">
        <dgm:presLayoutVars>
          <dgm:dir/>
          <dgm:resizeHandles val="exact"/>
        </dgm:presLayoutVars>
      </dgm:prSet>
      <dgm:spPr/>
    </dgm:pt>
    <dgm:pt modelId="{04BF1F15-7E2B-4FB7-BE65-2EE9A984C0E7}" type="pres">
      <dgm:prSet presAssocID="{BDA8FD50-D81E-437A-AC1A-47DE7053D974}" presName="node" presStyleLbl="node1" presStyleIdx="0" presStyleCnt="3">
        <dgm:presLayoutVars>
          <dgm:bulletEnabled val="1"/>
        </dgm:presLayoutVars>
      </dgm:prSet>
      <dgm:spPr/>
    </dgm:pt>
    <dgm:pt modelId="{7D6DD8E8-4411-4AC1-9CCB-4A9B532B1AFC}" type="pres">
      <dgm:prSet presAssocID="{A04A5DC4-710B-4DEA-8504-08B361DB641C}" presName="sibTrans" presStyleLbl="sibTrans2D1" presStyleIdx="0" presStyleCnt="2"/>
      <dgm:spPr/>
    </dgm:pt>
    <dgm:pt modelId="{6F3CA0EA-70F2-47FC-AB0F-B3305BB0B8ED}" type="pres">
      <dgm:prSet presAssocID="{A04A5DC4-710B-4DEA-8504-08B361DB641C}" presName="connectorText" presStyleLbl="sibTrans2D1" presStyleIdx="0" presStyleCnt="2"/>
      <dgm:spPr/>
    </dgm:pt>
    <dgm:pt modelId="{E3DA7121-D538-44D8-9E2C-6E254E531EE1}" type="pres">
      <dgm:prSet presAssocID="{523B3136-4C6A-41B3-8733-76BFD036A283}" presName="node" presStyleLbl="node1" presStyleIdx="1" presStyleCnt="3" custScaleX="156492">
        <dgm:presLayoutVars>
          <dgm:bulletEnabled val="1"/>
        </dgm:presLayoutVars>
      </dgm:prSet>
      <dgm:spPr/>
    </dgm:pt>
    <dgm:pt modelId="{6E3D28AE-A46A-47A9-B1F7-AD607BFE297D}" type="pres">
      <dgm:prSet presAssocID="{E3C2FB97-D56A-4C89-93E0-29017064475D}" presName="sibTrans" presStyleLbl="sibTrans2D1" presStyleIdx="1" presStyleCnt="2"/>
      <dgm:spPr/>
    </dgm:pt>
    <dgm:pt modelId="{DD8E4878-F418-4218-83E3-8CF14B8B45EA}" type="pres">
      <dgm:prSet presAssocID="{E3C2FB97-D56A-4C89-93E0-29017064475D}" presName="connectorText" presStyleLbl="sibTrans2D1" presStyleIdx="1" presStyleCnt="2"/>
      <dgm:spPr/>
    </dgm:pt>
    <dgm:pt modelId="{93904E7E-B8BC-43B8-BEC0-6887427D8787}" type="pres">
      <dgm:prSet presAssocID="{3C89A991-C8A6-4980-8EB1-4DB7CAFA9AE8}" presName="node" presStyleLbl="node1" presStyleIdx="2" presStyleCnt="3" custScaleX="104716">
        <dgm:presLayoutVars>
          <dgm:bulletEnabled val="1"/>
        </dgm:presLayoutVars>
      </dgm:prSet>
      <dgm:spPr/>
    </dgm:pt>
  </dgm:ptLst>
  <dgm:cxnLst>
    <dgm:cxn modelId="{431A020A-6D22-4C67-A212-B1319F44E959}" type="presOf" srcId="{A04A5DC4-710B-4DEA-8504-08B361DB641C}" destId="{6F3CA0EA-70F2-47FC-AB0F-B3305BB0B8ED}" srcOrd="1" destOrd="0" presId="urn:microsoft.com/office/officeart/2005/8/layout/process1"/>
    <dgm:cxn modelId="{F4D75417-DC75-4918-98DF-6151ED79A76C}" type="presOf" srcId="{523B3136-4C6A-41B3-8733-76BFD036A283}" destId="{E3DA7121-D538-44D8-9E2C-6E254E531EE1}" srcOrd="0" destOrd="0" presId="urn:microsoft.com/office/officeart/2005/8/layout/process1"/>
    <dgm:cxn modelId="{8180BD38-0BFA-469C-9F49-39FCFC3B3D4C}" type="presOf" srcId="{BDA8FD50-D81E-437A-AC1A-47DE7053D974}" destId="{04BF1F15-7E2B-4FB7-BE65-2EE9A984C0E7}" srcOrd="0" destOrd="0" presId="urn:microsoft.com/office/officeart/2005/8/layout/process1"/>
    <dgm:cxn modelId="{9C50625F-E435-4FCD-BEFB-7C9B89E4E40C}" type="presOf" srcId="{3C89A991-C8A6-4980-8EB1-4DB7CAFA9AE8}" destId="{93904E7E-B8BC-43B8-BEC0-6887427D8787}" srcOrd="0" destOrd="0" presId="urn:microsoft.com/office/officeart/2005/8/layout/process1"/>
    <dgm:cxn modelId="{68417057-574E-4701-89C7-4C6ABFF0C433}" srcId="{0DDBFA13-C86B-4423-844C-2472E24CE50C}" destId="{523B3136-4C6A-41B3-8733-76BFD036A283}" srcOrd="1" destOrd="0" parTransId="{287B65A3-A8C5-4217-BF38-A0EA3D527EF2}" sibTransId="{E3C2FB97-D56A-4C89-93E0-29017064475D}"/>
    <dgm:cxn modelId="{5B8EBD80-F247-4827-8244-499B8688A55E}" srcId="{0DDBFA13-C86B-4423-844C-2472E24CE50C}" destId="{BDA8FD50-D81E-437A-AC1A-47DE7053D974}" srcOrd="0" destOrd="0" parTransId="{65DD36AA-2EA9-4F85-91EC-7D769EB66965}" sibTransId="{A04A5DC4-710B-4DEA-8504-08B361DB641C}"/>
    <dgm:cxn modelId="{63BEEC89-F36F-411B-AFC2-61CF8FC46DA1}" type="presOf" srcId="{E3C2FB97-D56A-4C89-93E0-29017064475D}" destId="{DD8E4878-F418-4218-83E3-8CF14B8B45EA}" srcOrd="1" destOrd="0" presId="urn:microsoft.com/office/officeart/2005/8/layout/process1"/>
    <dgm:cxn modelId="{692C8694-8BA6-4830-ACE3-932CC1540D71}" type="presOf" srcId="{0DDBFA13-C86B-4423-844C-2472E24CE50C}" destId="{2C4493E7-B0C8-4EF7-9A99-1890BAD15B99}" srcOrd="0" destOrd="0" presId="urn:microsoft.com/office/officeart/2005/8/layout/process1"/>
    <dgm:cxn modelId="{015B71D7-19A1-4CB0-BB9B-10787673420D}" type="presOf" srcId="{E3C2FB97-D56A-4C89-93E0-29017064475D}" destId="{6E3D28AE-A46A-47A9-B1F7-AD607BFE297D}" srcOrd="0" destOrd="0" presId="urn:microsoft.com/office/officeart/2005/8/layout/process1"/>
    <dgm:cxn modelId="{E22348E3-0382-4521-9942-6A018191C77E}" type="presOf" srcId="{A04A5DC4-710B-4DEA-8504-08B361DB641C}" destId="{7D6DD8E8-4411-4AC1-9CCB-4A9B532B1AFC}" srcOrd="0" destOrd="0" presId="urn:microsoft.com/office/officeart/2005/8/layout/process1"/>
    <dgm:cxn modelId="{552124EB-6CDE-4244-80C9-279889BE7CA6}" srcId="{0DDBFA13-C86B-4423-844C-2472E24CE50C}" destId="{3C89A991-C8A6-4980-8EB1-4DB7CAFA9AE8}" srcOrd="2" destOrd="0" parTransId="{7614F6F7-0B91-4302-BA9F-218F269CF528}" sibTransId="{306BE903-129E-4D82-B9F1-1A40AD0A9076}"/>
    <dgm:cxn modelId="{6D46F56B-AFFD-425A-867B-1D306B347D14}" type="presParOf" srcId="{2C4493E7-B0C8-4EF7-9A99-1890BAD15B99}" destId="{04BF1F15-7E2B-4FB7-BE65-2EE9A984C0E7}" srcOrd="0" destOrd="0" presId="urn:microsoft.com/office/officeart/2005/8/layout/process1"/>
    <dgm:cxn modelId="{83E45854-8724-4252-8E12-24DAA56597D9}" type="presParOf" srcId="{2C4493E7-B0C8-4EF7-9A99-1890BAD15B99}" destId="{7D6DD8E8-4411-4AC1-9CCB-4A9B532B1AFC}" srcOrd="1" destOrd="0" presId="urn:microsoft.com/office/officeart/2005/8/layout/process1"/>
    <dgm:cxn modelId="{E66898B4-4F38-41D4-BBF4-977FD7A4CABF}" type="presParOf" srcId="{7D6DD8E8-4411-4AC1-9CCB-4A9B532B1AFC}" destId="{6F3CA0EA-70F2-47FC-AB0F-B3305BB0B8ED}" srcOrd="0" destOrd="0" presId="urn:microsoft.com/office/officeart/2005/8/layout/process1"/>
    <dgm:cxn modelId="{A33620F3-3A0D-4AA4-89C7-F30211C6FA78}" type="presParOf" srcId="{2C4493E7-B0C8-4EF7-9A99-1890BAD15B99}" destId="{E3DA7121-D538-44D8-9E2C-6E254E531EE1}" srcOrd="2" destOrd="0" presId="urn:microsoft.com/office/officeart/2005/8/layout/process1"/>
    <dgm:cxn modelId="{15F52B1D-FB1F-4CED-BA2C-40D7D024C2FF}" type="presParOf" srcId="{2C4493E7-B0C8-4EF7-9A99-1890BAD15B99}" destId="{6E3D28AE-A46A-47A9-B1F7-AD607BFE297D}" srcOrd="3" destOrd="0" presId="urn:microsoft.com/office/officeart/2005/8/layout/process1"/>
    <dgm:cxn modelId="{6E4CC0CB-5C10-44DB-B67E-E3E4C6C68DF7}" type="presParOf" srcId="{6E3D28AE-A46A-47A9-B1F7-AD607BFE297D}" destId="{DD8E4878-F418-4218-83E3-8CF14B8B45EA}" srcOrd="0" destOrd="0" presId="urn:microsoft.com/office/officeart/2005/8/layout/process1"/>
    <dgm:cxn modelId="{DC4AD3D0-C291-49AE-BF37-E26874A4C089}" type="presParOf" srcId="{2C4493E7-B0C8-4EF7-9A99-1890BAD15B99}" destId="{93904E7E-B8BC-43B8-BEC0-6887427D878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DEE5D9-BE09-4B17-A0F0-FEA128478FD1}"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C72802EC-F3B2-4E6A-B6C8-7929F3662B6C}">
      <dgm:prSet/>
      <dgm:spPr/>
      <dgm:t>
        <a:bodyPr/>
        <a:lstStyle/>
        <a:p>
          <a:pPr>
            <a:lnSpc>
              <a:spcPct val="100000"/>
            </a:lnSpc>
            <a:defRPr cap="all"/>
          </a:pPr>
          <a:r>
            <a:rPr lang="it-IT"/>
            <a:t>Nota n. 4608 del 10 febbraio 2023 </a:t>
          </a:r>
          <a:r>
            <a:rPr lang="it-IT" i="1"/>
            <a:t>Indicazioni operative per il rilascio del Curriculum dello studente</a:t>
          </a:r>
          <a:endParaRPr lang="en-US"/>
        </a:p>
      </dgm:t>
    </dgm:pt>
    <dgm:pt modelId="{409D536F-F9C0-4E4A-B4B3-E742591EB87A}" type="parTrans" cxnId="{5D1FAB26-C7E6-42A0-84F7-ADC456C6B9B3}">
      <dgm:prSet/>
      <dgm:spPr/>
      <dgm:t>
        <a:bodyPr/>
        <a:lstStyle/>
        <a:p>
          <a:endParaRPr lang="en-US"/>
        </a:p>
      </dgm:t>
    </dgm:pt>
    <dgm:pt modelId="{676E711D-F844-4652-AC66-4E04817E4B44}" type="sibTrans" cxnId="{5D1FAB26-C7E6-42A0-84F7-ADC456C6B9B3}">
      <dgm:prSet/>
      <dgm:spPr/>
      <dgm:t>
        <a:bodyPr/>
        <a:lstStyle/>
        <a:p>
          <a:endParaRPr lang="en-US"/>
        </a:p>
      </dgm:t>
    </dgm:pt>
    <dgm:pt modelId="{1A2870EC-ACC0-402C-BC76-9FA0B1DD7603}">
      <dgm:prSet/>
      <dgm:spPr/>
      <dgm:t>
        <a:bodyPr/>
        <a:lstStyle/>
        <a:p>
          <a:pPr>
            <a:lnSpc>
              <a:spcPct val="100000"/>
            </a:lnSpc>
            <a:defRPr cap="all"/>
          </a:pPr>
          <a:r>
            <a:rPr lang="it-IT"/>
            <a:t>Nota n. 4995 del 14 febbraio 2023 </a:t>
          </a:r>
          <a:r>
            <a:rPr lang="it-IT" i="1"/>
            <a:t>Indicazioni operative per la compilazione del Curriculum dello studente da parte degli studenti degenti in luoghi di cura/ospedali e istruzione domiciliare</a:t>
          </a:r>
          <a:endParaRPr lang="en-US"/>
        </a:p>
      </dgm:t>
    </dgm:pt>
    <dgm:pt modelId="{A49CDD20-1197-48BA-9F35-365F860F57D8}" type="parTrans" cxnId="{89EBDDF9-429D-4A5D-9E4C-6212B4138342}">
      <dgm:prSet/>
      <dgm:spPr/>
      <dgm:t>
        <a:bodyPr/>
        <a:lstStyle/>
        <a:p>
          <a:endParaRPr lang="en-US"/>
        </a:p>
      </dgm:t>
    </dgm:pt>
    <dgm:pt modelId="{5D85B940-847C-42F3-A580-FF49F3447C43}" type="sibTrans" cxnId="{89EBDDF9-429D-4A5D-9E4C-6212B4138342}">
      <dgm:prSet/>
      <dgm:spPr/>
      <dgm:t>
        <a:bodyPr/>
        <a:lstStyle/>
        <a:p>
          <a:endParaRPr lang="en-US"/>
        </a:p>
      </dgm:t>
    </dgm:pt>
    <dgm:pt modelId="{41FC3BBF-A211-42CD-B08E-5EF581C0EF0F}">
      <dgm:prSet/>
      <dgm:spPr/>
      <dgm:t>
        <a:bodyPr/>
        <a:lstStyle/>
        <a:p>
          <a:pPr>
            <a:lnSpc>
              <a:spcPct val="100000"/>
            </a:lnSpc>
            <a:defRPr cap="all"/>
          </a:pPr>
          <a:r>
            <a:rPr lang="it-IT"/>
            <a:t>Nota n. 8714 del 14 marzo 2023 </a:t>
          </a:r>
          <a:r>
            <a:rPr lang="it-IT" i="1"/>
            <a:t>Indicazioni operative per la compilazione del Curriculum dello studente da parte degli studenti frequentanti sezioni carcerarie</a:t>
          </a:r>
          <a:endParaRPr lang="en-US"/>
        </a:p>
      </dgm:t>
    </dgm:pt>
    <dgm:pt modelId="{4AD8AF63-2E08-42ED-9F1A-CD728411A0CC}" type="parTrans" cxnId="{43211ECC-A68E-4675-A488-6880CCE0AE8C}">
      <dgm:prSet/>
      <dgm:spPr/>
      <dgm:t>
        <a:bodyPr/>
        <a:lstStyle/>
        <a:p>
          <a:endParaRPr lang="en-US"/>
        </a:p>
      </dgm:t>
    </dgm:pt>
    <dgm:pt modelId="{18A69D62-9A5E-4E1B-A902-FC8FEC2925B3}" type="sibTrans" cxnId="{43211ECC-A68E-4675-A488-6880CCE0AE8C}">
      <dgm:prSet/>
      <dgm:spPr/>
      <dgm:t>
        <a:bodyPr/>
        <a:lstStyle/>
        <a:p>
          <a:endParaRPr lang="en-US"/>
        </a:p>
      </dgm:t>
    </dgm:pt>
    <dgm:pt modelId="{955C54D4-BB5C-4C39-99F1-2A08E5E31766}" type="pres">
      <dgm:prSet presAssocID="{7CDEE5D9-BE09-4B17-A0F0-FEA128478FD1}" presName="root" presStyleCnt="0">
        <dgm:presLayoutVars>
          <dgm:dir/>
          <dgm:resizeHandles val="exact"/>
        </dgm:presLayoutVars>
      </dgm:prSet>
      <dgm:spPr/>
    </dgm:pt>
    <dgm:pt modelId="{66EF77F4-F3EA-4D04-8E9D-82D94879925D}" type="pres">
      <dgm:prSet presAssocID="{C72802EC-F3B2-4E6A-B6C8-7929F3662B6C}" presName="compNode" presStyleCnt="0"/>
      <dgm:spPr/>
    </dgm:pt>
    <dgm:pt modelId="{8803133B-E79A-4906-91CB-31F5BC7F20F5}" type="pres">
      <dgm:prSet presAssocID="{C72802EC-F3B2-4E6A-B6C8-7929F3662B6C}" presName="iconBgRect" presStyleLbl="bgShp" presStyleIdx="0" presStyleCnt="3"/>
      <dgm:spPr/>
    </dgm:pt>
    <dgm:pt modelId="{53EFF567-9F73-4E02-B465-A76083272153}" type="pres">
      <dgm:prSet presAssocID="{C72802EC-F3B2-4E6A-B6C8-7929F3662B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zionario"/>
        </a:ext>
      </dgm:extLst>
    </dgm:pt>
    <dgm:pt modelId="{D5030F51-90D5-4D4B-BC97-1EA54411E4FD}" type="pres">
      <dgm:prSet presAssocID="{C72802EC-F3B2-4E6A-B6C8-7929F3662B6C}" presName="spaceRect" presStyleCnt="0"/>
      <dgm:spPr/>
    </dgm:pt>
    <dgm:pt modelId="{FCE65422-B484-45A7-9571-BD3913E921C6}" type="pres">
      <dgm:prSet presAssocID="{C72802EC-F3B2-4E6A-B6C8-7929F3662B6C}" presName="textRect" presStyleLbl="revTx" presStyleIdx="0" presStyleCnt="3">
        <dgm:presLayoutVars>
          <dgm:chMax val="1"/>
          <dgm:chPref val="1"/>
        </dgm:presLayoutVars>
      </dgm:prSet>
      <dgm:spPr/>
    </dgm:pt>
    <dgm:pt modelId="{8BC07EA4-B348-47C6-8A5C-C2A00D6BE7B2}" type="pres">
      <dgm:prSet presAssocID="{676E711D-F844-4652-AC66-4E04817E4B44}" presName="sibTrans" presStyleCnt="0"/>
      <dgm:spPr/>
    </dgm:pt>
    <dgm:pt modelId="{7546266B-34E4-4306-8727-6A703AEDD8C3}" type="pres">
      <dgm:prSet presAssocID="{1A2870EC-ACC0-402C-BC76-9FA0B1DD7603}" presName="compNode" presStyleCnt="0"/>
      <dgm:spPr/>
    </dgm:pt>
    <dgm:pt modelId="{CAD61B23-0CEB-4B7A-B207-0F178C3259CA}" type="pres">
      <dgm:prSet presAssocID="{1A2870EC-ACC0-402C-BC76-9FA0B1DD7603}" presName="iconBgRect" presStyleLbl="bgShp" presStyleIdx="1" presStyleCnt="3"/>
      <dgm:spPr/>
    </dgm:pt>
    <dgm:pt modelId="{92472B62-A1F8-4205-AD6D-CD149DCB57B4}" type="pres">
      <dgm:prSet presAssocID="{1A2870EC-ACC0-402C-BC76-9FA0B1DD76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First Aid"/>
        </a:ext>
      </dgm:extLst>
    </dgm:pt>
    <dgm:pt modelId="{2777248A-B893-4FFA-85FB-D8EA5FD4324C}" type="pres">
      <dgm:prSet presAssocID="{1A2870EC-ACC0-402C-BC76-9FA0B1DD7603}" presName="spaceRect" presStyleCnt="0"/>
      <dgm:spPr/>
    </dgm:pt>
    <dgm:pt modelId="{3F696C2F-6241-4861-B4D5-EE389C2B2E35}" type="pres">
      <dgm:prSet presAssocID="{1A2870EC-ACC0-402C-BC76-9FA0B1DD7603}" presName="textRect" presStyleLbl="revTx" presStyleIdx="1" presStyleCnt="3">
        <dgm:presLayoutVars>
          <dgm:chMax val="1"/>
          <dgm:chPref val="1"/>
        </dgm:presLayoutVars>
      </dgm:prSet>
      <dgm:spPr/>
    </dgm:pt>
    <dgm:pt modelId="{CF4CEDC6-B890-4EBE-94CE-2FC220350CFA}" type="pres">
      <dgm:prSet presAssocID="{5D85B940-847C-42F3-A580-FF49F3447C43}" presName="sibTrans" presStyleCnt="0"/>
      <dgm:spPr/>
    </dgm:pt>
    <dgm:pt modelId="{44EFB87E-857E-435B-BA7D-B6A5CE86F929}" type="pres">
      <dgm:prSet presAssocID="{41FC3BBF-A211-42CD-B08E-5EF581C0EF0F}" presName="compNode" presStyleCnt="0"/>
      <dgm:spPr/>
    </dgm:pt>
    <dgm:pt modelId="{B2E7271B-C2F0-4113-8E45-8B2F73085C74}" type="pres">
      <dgm:prSet presAssocID="{41FC3BBF-A211-42CD-B08E-5EF581C0EF0F}" presName="iconBgRect" presStyleLbl="bgShp" presStyleIdx="2" presStyleCnt="3"/>
      <dgm:spPr/>
    </dgm:pt>
    <dgm:pt modelId="{074FFBBB-3711-4BE2-838E-77C304D70C08}" type="pres">
      <dgm:prSet presAssocID="{41FC3BBF-A211-42CD-B08E-5EF581C0EF0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inta unita chat"/>
        </a:ext>
      </dgm:extLst>
    </dgm:pt>
    <dgm:pt modelId="{C721F895-C0DE-4E66-9367-B91B429216C6}" type="pres">
      <dgm:prSet presAssocID="{41FC3BBF-A211-42CD-B08E-5EF581C0EF0F}" presName="spaceRect" presStyleCnt="0"/>
      <dgm:spPr/>
    </dgm:pt>
    <dgm:pt modelId="{B50CACE1-6947-4828-B082-BC583448ADDC}" type="pres">
      <dgm:prSet presAssocID="{41FC3BBF-A211-42CD-B08E-5EF581C0EF0F}" presName="textRect" presStyleLbl="revTx" presStyleIdx="2" presStyleCnt="3">
        <dgm:presLayoutVars>
          <dgm:chMax val="1"/>
          <dgm:chPref val="1"/>
        </dgm:presLayoutVars>
      </dgm:prSet>
      <dgm:spPr/>
    </dgm:pt>
  </dgm:ptLst>
  <dgm:cxnLst>
    <dgm:cxn modelId="{D1978826-749C-4AE8-8897-A8CBFBD0ECAD}" type="presOf" srcId="{7CDEE5D9-BE09-4B17-A0F0-FEA128478FD1}" destId="{955C54D4-BB5C-4C39-99F1-2A08E5E31766}" srcOrd="0" destOrd="0" presId="urn:microsoft.com/office/officeart/2018/5/layout/IconCircleLabelList"/>
    <dgm:cxn modelId="{5D1FAB26-C7E6-42A0-84F7-ADC456C6B9B3}" srcId="{7CDEE5D9-BE09-4B17-A0F0-FEA128478FD1}" destId="{C72802EC-F3B2-4E6A-B6C8-7929F3662B6C}" srcOrd="0" destOrd="0" parTransId="{409D536F-F9C0-4E4A-B4B3-E742591EB87A}" sibTransId="{676E711D-F844-4652-AC66-4E04817E4B44}"/>
    <dgm:cxn modelId="{1723DB43-C881-49FE-8870-481154AB8333}" type="presOf" srcId="{41FC3BBF-A211-42CD-B08E-5EF581C0EF0F}" destId="{B50CACE1-6947-4828-B082-BC583448ADDC}" srcOrd="0" destOrd="0" presId="urn:microsoft.com/office/officeart/2018/5/layout/IconCircleLabelList"/>
    <dgm:cxn modelId="{0F29258E-F162-4AD5-BE9F-F1F1B9C5866C}" type="presOf" srcId="{C72802EC-F3B2-4E6A-B6C8-7929F3662B6C}" destId="{FCE65422-B484-45A7-9571-BD3913E921C6}" srcOrd="0" destOrd="0" presId="urn:microsoft.com/office/officeart/2018/5/layout/IconCircleLabelList"/>
    <dgm:cxn modelId="{81C029C3-2371-46E6-A39C-205C4A43E411}" type="presOf" srcId="{1A2870EC-ACC0-402C-BC76-9FA0B1DD7603}" destId="{3F696C2F-6241-4861-B4D5-EE389C2B2E35}" srcOrd="0" destOrd="0" presId="urn:microsoft.com/office/officeart/2018/5/layout/IconCircleLabelList"/>
    <dgm:cxn modelId="{43211ECC-A68E-4675-A488-6880CCE0AE8C}" srcId="{7CDEE5D9-BE09-4B17-A0F0-FEA128478FD1}" destId="{41FC3BBF-A211-42CD-B08E-5EF581C0EF0F}" srcOrd="2" destOrd="0" parTransId="{4AD8AF63-2E08-42ED-9F1A-CD728411A0CC}" sibTransId="{18A69D62-9A5E-4E1B-A902-FC8FEC2925B3}"/>
    <dgm:cxn modelId="{89EBDDF9-429D-4A5D-9E4C-6212B4138342}" srcId="{7CDEE5D9-BE09-4B17-A0F0-FEA128478FD1}" destId="{1A2870EC-ACC0-402C-BC76-9FA0B1DD7603}" srcOrd="1" destOrd="0" parTransId="{A49CDD20-1197-48BA-9F35-365F860F57D8}" sibTransId="{5D85B940-847C-42F3-A580-FF49F3447C43}"/>
    <dgm:cxn modelId="{A6390506-B95F-4093-820D-50A8E0116B1C}" type="presParOf" srcId="{955C54D4-BB5C-4C39-99F1-2A08E5E31766}" destId="{66EF77F4-F3EA-4D04-8E9D-82D94879925D}" srcOrd="0" destOrd="0" presId="urn:microsoft.com/office/officeart/2018/5/layout/IconCircleLabelList"/>
    <dgm:cxn modelId="{0E369D00-86DA-47AB-ADF0-E5A3DFC66323}" type="presParOf" srcId="{66EF77F4-F3EA-4D04-8E9D-82D94879925D}" destId="{8803133B-E79A-4906-91CB-31F5BC7F20F5}" srcOrd="0" destOrd="0" presId="urn:microsoft.com/office/officeart/2018/5/layout/IconCircleLabelList"/>
    <dgm:cxn modelId="{E5ED5C6D-3D41-46A4-9BE2-F094A1612FD0}" type="presParOf" srcId="{66EF77F4-F3EA-4D04-8E9D-82D94879925D}" destId="{53EFF567-9F73-4E02-B465-A76083272153}" srcOrd="1" destOrd="0" presId="urn:microsoft.com/office/officeart/2018/5/layout/IconCircleLabelList"/>
    <dgm:cxn modelId="{D93498CC-0584-405A-94AE-9AF0CA5E82DC}" type="presParOf" srcId="{66EF77F4-F3EA-4D04-8E9D-82D94879925D}" destId="{D5030F51-90D5-4D4B-BC97-1EA54411E4FD}" srcOrd="2" destOrd="0" presId="urn:microsoft.com/office/officeart/2018/5/layout/IconCircleLabelList"/>
    <dgm:cxn modelId="{8232FA5E-2BE0-4042-BBE1-71A6B832402F}" type="presParOf" srcId="{66EF77F4-F3EA-4D04-8E9D-82D94879925D}" destId="{FCE65422-B484-45A7-9571-BD3913E921C6}" srcOrd="3" destOrd="0" presId="urn:microsoft.com/office/officeart/2018/5/layout/IconCircleLabelList"/>
    <dgm:cxn modelId="{9368F8A1-FEFE-429E-A0A6-298F4B6DC165}" type="presParOf" srcId="{955C54D4-BB5C-4C39-99F1-2A08E5E31766}" destId="{8BC07EA4-B348-47C6-8A5C-C2A00D6BE7B2}" srcOrd="1" destOrd="0" presId="urn:microsoft.com/office/officeart/2018/5/layout/IconCircleLabelList"/>
    <dgm:cxn modelId="{68ECBDA8-9E6D-41CD-8058-7139DD66504C}" type="presParOf" srcId="{955C54D4-BB5C-4C39-99F1-2A08E5E31766}" destId="{7546266B-34E4-4306-8727-6A703AEDD8C3}" srcOrd="2" destOrd="0" presId="urn:microsoft.com/office/officeart/2018/5/layout/IconCircleLabelList"/>
    <dgm:cxn modelId="{C8020245-5A14-4923-B21C-72273D877AD2}" type="presParOf" srcId="{7546266B-34E4-4306-8727-6A703AEDD8C3}" destId="{CAD61B23-0CEB-4B7A-B207-0F178C3259CA}" srcOrd="0" destOrd="0" presId="urn:microsoft.com/office/officeart/2018/5/layout/IconCircleLabelList"/>
    <dgm:cxn modelId="{4171CEA1-A220-4EE6-97F0-EE0D42571FF9}" type="presParOf" srcId="{7546266B-34E4-4306-8727-6A703AEDD8C3}" destId="{92472B62-A1F8-4205-AD6D-CD149DCB57B4}" srcOrd="1" destOrd="0" presId="urn:microsoft.com/office/officeart/2018/5/layout/IconCircleLabelList"/>
    <dgm:cxn modelId="{A583081E-31CA-4888-9FB0-D1D9B8358AF8}" type="presParOf" srcId="{7546266B-34E4-4306-8727-6A703AEDD8C3}" destId="{2777248A-B893-4FFA-85FB-D8EA5FD4324C}" srcOrd="2" destOrd="0" presId="urn:microsoft.com/office/officeart/2018/5/layout/IconCircleLabelList"/>
    <dgm:cxn modelId="{589783A4-2F7A-4788-B753-03ED1B115744}" type="presParOf" srcId="{7546266B-34E4-4306-8727-6A703AEDD8C3}" destId="{3F696C2F-6241-4861-B4D5-EE389C2B2E35}" srcOrd="3" destOrd="0" presId="urn:microsoft.com/office/officeart/2018/5/layout/IconCircleLabelList"/>
    <dgm:cxn modelId="{805F9990-C93C-4FA5-B178-92427F33D958}" type="presParOf" srcId="{955C54D4-BB5C-4C39-99F1-2A08E5E31766}" destId="{CF4CEDC6-B890-4EBE-94CE-2FC220350CFA}" srcOrd="3" destOrd="0" presId="urn:microsoft.com/office/officeart/2018/5/layout/IconCircleLabelList"/>
    <dgm:cxn modelId="{A827DB8A-0730-4D9C-8709-AE2B206A2124}" type="presParOf" srcId="{955C54D4-BB5C-4C39-99F1-2A08E5E31766}" destId="{44EFB87E-857E-435B-BA7D-B6A5CE86F929}" srcOrd="4" destOrd="0" presId="urn:microsoft.com/office/officeart/2018/5/layout/IconCircleLabelList"/>
    <dgm:cxn modelId="{9F0FABE4-6516-4502-90A7-4A75542BA862}" type="presParOf" srcId="{44EFB87E-857E-435B-BA7D-B6A5CE86F929}" destId="{B2E7271B-C2F0-4113-8E45-8B2F73085C74}" srcOrd="0" destOrd="0" presId="urn:microsoft.com/office/officeart/2018/5/layout/IconCircleLabelList"/>
    <dgm:cxn modelId="{F0D8D10E-4A6A-44D6-A9CF-12001B2C8CB3}" type="presParOf" srcId="{44EFB87E-857E-435B-BA7D-B6A5CE86F929}" destId="{074FFBBB-3711-4BE2-838E-77C304D70C08}" srcOrd="1" destOrd="0" presId="urn:microsoft.com/office/officeart/2018/5/layout/IconCircleLabelList"/>
    <dgm:cxn modelId="{4739C1EA-5B00-457D-8AD5-C23318C1271B}" type="presParOf" srcId="{44EFB87E-857E-435B-BA7D-B6A5CE86F929}" destId="{C721F895-C0DE-4E66-9367-B91B429216C6}" srcOrd="2" destOrd="0" presId="urn:microsoft.com/office/officeart/2018/5/layout/IconCircleLabelList"/>
    <dgm:cxn modelId="{26FCD2E6-F6CF-4300-AD6C-B186201E1623}" type="presParOf" srcId="{44EFB87E-857E-435B-BA7D-B6A5CE86F929}" destId="{B50CACE1-6947-4828-B082-BC583448ADD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17248-42EF-40CA-BA07-D1B6C88DB34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444F7F6-501B-4FB5-96E2-3EA1A5D74F73}">
      <dgm:prSet/>
      <dgm:spPr/>
      <dgm:t>
        <a:bodyPr/>
        <a:lstStyle/>
        <a:p>
          <a:r>
            <a:rPr lang="it-IT" b="1" dirty="0"/>
            <a:t>Il ruolo del Presidente</a:t>
          </a:r>
          <a:endParaRPr lang="en-US" dirty="0"/>
        </a:p>
      </dgm:t>
    </dgm:pt>
    <dgm:pt modelId="{34E5505D-601F-41F5-B1F2-207B038848B6}" type="parTrans" cxnId="{A434AFDA-C21D-4D2F-9BCA-9EA3D712A9F0}">
      <dgm:prSet/>
      <dgm:spPr/>
      <dgm:t>
        <a:bodyPr/>
        <a:lstStyle/>
        <a:p>
          <a:endParaRPr lang="en-US"/>
        </a:p>
      </dgm:t>
    </dgm:pt>
    <dgm:pt modelId="{CD7D45A5-9E20-43B0-BD4E-EDB7EDDE6C86}" type="sibTrans" cxnId="{A434AFDA-C21D-4D2F-9BCA-9EA3D712A9F0}">
      <dgm:prSet/>
      <dgm:spPr/>
      <dgm:t>
        <a:bodyPr/>
        <a:lstStyle/>
        <a:p>
          <a:endParaRPr lang="en-US"/>
        </a:p>
      </dgm:t>
    </dgm:pt>
    <dgm:pt modelId="{9902752A-61CF-493D-8B4A-4076129D5619}">
      <dgm:prSet/>
      <dgm:spPr/>
      <dgm:t>
        <a:bodyPr/>
        <a:lstStyle/>
        <a:p>
          <a:r>
            <a:rPr lang="it-IT" dirty="0"/>
            <a:t>Garante del Buon andamento degli Esami di Stato</a:t>
          </a:r>
          <a:endParaRPr lang="en-US" dirty="0"/>
        </a:p>
      </dgm:t>
    </dgm:pt>
    <dgm:pt modelId="{FF44D8E5-A37C-4A81-9747-FBD886D7BB94}" type="parTrans" cxnId="{C2CDC6E3-ABF7-45D5-8AF7-EF5829EA1DB8}">
      <dgm:prSet/>
      <dgm:spPr/>
      <dgm:t>
        <a:bodyPr/>
        <a:lstStyle/>
        <a:p>
          <a:endParaRPr lang="en-US"/>
        </a:p>
      </dgm:t>
    </dgm:pt>
    <dgm:pt modelId="{F659CA40-7D34-4DB4-AE4A-82E6B369CE0B}" type="sibTrans" cxnId="{C2CDC6E3-ABF7-45D5-8AF7-EF5829EA1DB8}">
      <dgm:prSet/>
      <dgm:spPr/>
      <dgm:t>
        <a:bodyPr/>
        <a:lstStyle/>
        <a:p>
          <a:endParaRPr lang="en-US"/>
        </a:p>
      </dgm:t>
    </dgm:pt>
    <dgm:pt modelId="{1E9F2AFA-6858-468F-9F2D-B2063D0E8B64}">
      <dgm:prSet/>
      <dgm:spPr/>
      <dgm:t>
        <a:bodyPr/>
        <a:lstStyle/>
        <a:p>
          <a:r>
            <a:rPr lang="it-IT" dirty="0"/>
            <a:t>Garante del diritto degli studenti ad una valutazione di qualità</a:t>
          </a:r>
          <a:endParaRPr lang="en-US" dirty="0"/>
        </a:p>
      </dgm:t>
    </dgm:pt>
    <dgm:pt modelId="{45345FC2-2D8C-4365-B78A-9E3BC5458FAF}" type="parTrans" cxnId="{A15BCC7C-55E3-43E7-BB80-0B0A232BE9B9}">
      <dgm:prSet/>
      <dgm:spPr/>
      <dgm:t>
        <a:bodyPr/>
        <a:lstStyle/>
        <a:p>
          <a:endParaRPr lang="en-US"/>
        </a:p>
      </dgm:t>
    </dgm:pt>
    <dgm:pt modelId="{A4972E9F-5FE5-45DA-8879-9B4BA1F23DB7}" type="sibTrans" cxnId="{A15BCC7C-55E3-43E7-BB80-0B0A232BE9B9}">
      <dgm:prSet/>
      <dgm:spPr/>
      <dgm:t>
        <a:bodyPr/>
        <a:lstStyle/>
        <a:p>
          <a:endParaRPr lang="en-US"/>
        </a:p>
      </dgm:t>
    </dgm:pt>
    <dgm:pt modelId="{1FA0FC3D-01B4-4C9F-B6FC-9A25CE25E4F7}" type="pres">
      <dgm:prSet presAssocID="{A2317248-42EF-40CA-BA07-D1B6C88DB34F}" presName="vert0" presStyleCnt="0">
        <dgm:presLayoutVars>
          <dgm:dir/>
          <dgm:animOne val="branch"/>
          <dgm:animLvl val="lvl"/>
        </dgm:presLayoutVars>
      </dgm:prSet>
      <dgm:spPr/>
    </dgm:pt>
    <dgm:pt modelId="{43B8480E-4404-4947-9BDD-3ECE1B3D96BC}" type="pres">
      <dgm:prSet presAssocID="{9444F7F6-501B-4FB5-96E2-3EA1A5D74F73}" presName="thickLine" presStyleLbl="alignNode1" presStyleIdx="0" presStyleCnt="3"/>
      <dgm:spPr/>
    </dgm:pt>
    <dgm:pt modelId="{27F31398-CFEC-4787-AF41-66DF9515C4BF}" type="pres">
      <dgm:prSet presAssocID="{9444F7F6-501B-4FB5-96E2-3EA1A5D74F73}" presName="horz1" presStyleCnt="0"/>
      <dgm:spPr/>
    </dgm:pt>
    <dgm:pt modelId="{468EDE4C-6F53-440D-8CB5-2BB0F7132CED}" type="pres">
      <dgm:prSet presAssocID="{9444F7F6-501B-4FB5-96E2-3EA1A5D74F73}" presName="tx1" presStyleLbl="revTx" presStyleIdx="0" presStyleCnt="3" custScaleY="44010"/>
      <dgm:spPr/>
    </dgm:pt>
    <dgm:pt modelId="{8008DB66-0E4F-40D1-BC86-2538864EEAFB}" type="pres">
      <dgm:prSet presAssocID="{9444F7F6-501B-4FB5-96E2-3EA1A5D74F73}" presName="vert1" presStyleCnt="0"/>
      <dgm:spPr/>
    </dgm:pt>
    <dgm:pt modelId="{2C9F9298-8FC9-4A9A-A51A-FCF12198C02B}" type="pres">
      <dgm:prSet presAssocID="{9902752A-61CF-493D-8B4A-4076129D5619}" presName="thickLine" presStyleLbl="alignNode1" presStyleIdx="1" presStyleCnt="3"/>
      <dgm:spPr/>
    </dgm:pt>
    <dgm:pt modelId="{5652D437-1920-4BD0-B007-EA6E290DF6B3}" type="pres">
      <dgm:prSet presAssocID="{9902752A-61CF-493D-8B4A-4076129D5619}" presName="horz1" presStyleCnt="0"/>
      <dgm:spPr/>
    </dgm:pt>
    <dgm:pt modelId="{1CFE797D-6D30-46F2-83E8-FE5C05247210}" type="pres">
      <dgm:prSet presAssocID="{9902752A-61CF-493D-8B4A-4076129D5619}" presName="tx1" presStyleLbl="revTx" presStyleIdx="1" presStyleCnt="3"/>
      <dgm:spPr/>
    </dgm:pt>
    <dgm:pt modelId="{D9ECC593-2C95-49DB-969E-1A470C7D1948}" type="pres">
      <dgm:prSet presAssocID="{9902752A-61CF-493D-8B4A-4076129D5619}" presName="vert1" presStyleCnt="0"/>
      <dgm:spPr/>
    </dgm:pt>
    <dgm:pt modelId="{436BF8ED-ECDC-4B56-9C0F-6223EC17D504}" type="pres">
      <dgm:prSet presAssocID="{1E9F2AFA-6858-468F-9F2D-B2063D0E8B64}" presName="thickLine" presStyleLbl="alignNode1" presStyleIdx="2" presStyleCnt="3"/>
      <dgm:spPr/>
    </dgm:pt>
    <dgm:pt modelId="{13680677-6C4A-486E-A8B8-E71E818ECCFB}" type="pres">
      <dgm:prSet presAssocID="{1E9F2AFA-6858-468F-9F2D-B2063D0E8B64}" presName="horz1" presStyleCnt="0"/>
      <dgm:spPr/>
    </dgm:pt>
    <dgm:pt modelId="{F585F44E-3BC4-4991-A298-309F3EA99207}" type="pres">
      <dgm:prSet presAssocID="{1E9F2AFA-6858-468F-9F2D-B2063D0E8B64}" presName="tx1" presStyleLbl="revTx" presStyleIdx="2" presStyleCnt="3"/>
      <dgm:spPr/>
    </dgm:pt>
    <dgm:pt modelId="{AAE40FCD-40D6-411C-85EB-16D5834B1557}" type="pres">
      <dgm:prSet presAssocID="{1E9F2AFA-6858-468F-9F2D-B2063D0E8B64}" presName="vert1" presStyleCnt="0"/>
      <dgm:spPr/>
    </dgm:pt>
  </dgm:ptLst>
  <dgm:cxnLst>
    <dgm:cxn modelId="{F869FB36-8DBC-4A53-AAA5-7B0D89B556AC}" type="presOf" srcId="{9444F7F6-501B-4FB5-96E2-3EA1A5D74F73}" destId="{468EDE4C-6F53-440D-8CB5-2BB0F7132CED}" srcOrd="0" destOrd="0" presId="urn:microsoft.com/office/officeart/2008/layout/LinedList"/>
    <dgm:cxn modelId="{CF573C79-C8C6-44B2-A730-96B51E52F965}" type="presOf" srcId="{9902752A-61CF-493D-8B4A-4076129D5619}" destId="{1CFE797D-6D30-46F2-83E8-FE5C05247210}" srcOrd="0" destOrd="0" presId="urn:microsoft.com/office/officeart/2008/layout/LinedList"/>
    <dgm:cxn modelId="{A15BCC7C-55E3-43E7-BB80-0B0A232BE9B9}" srcId="{A2317248-42EF-40CA-BA07-D1B6C88DB34F}" destId="{1E9F2AFA-6858-468F-9F2D-B2063D0E8B64}" srcOrd="2" destOrd="0" parTransId="{45345FC2-2D8C-4365-B78A-9E3BC5458FAF}" sibTransId="{A4972E9F-5FE5-45DA-8879-9B4BA1F23DB7}"/>
    <dgm:cxn modelId="{E6C59D9A-8F97-4CBA-9C63-F740D5A4284C}" type="presOf" srcId="{A2317248-42EF-40CA-BA07-D1B6C88DB34F}" destId="{1FA0FC3D-01B4-4C9F-B6FC-9A25CE25E4F7}" srcOrd="0" destOrd="0" presId="urn:microsoft.com/office/officeart/2008/layout/LinedList"/>
    <dgm:cxn modelId="{3AC64AA5-8041-4DB7-8037-0682609FB211}" type="presOf" srcId="{1E9F2AFA-6858-468F-9F2D-B2063D0E8B64}" destId="{F585F44E-3BC4-4991-A298-309F3EA99207}" srcOrd="0" destOrd="0" presId="urn:microsoft.com/office/officeart/2008/layout/LinedList"/>
    <dgm:cxn modelId="{A434AFDA-C21D-4D2F-9BCA-9EA3D712A9F0}" srcId="{A2317248-42EF-40CA-BA07-D1B6C88DB34F}" destId="{9444F7F6-501B-4FB5-96E2-3EA1A5D74F73}" srcOrd="0" destOrd="0" parTransId="{34E5505D-601F-41F5-B1F2-207B038848B6}" sibTransId="{CD7D45A5-9E20-43B0-BD4E-EDB7EDDE6C86}"/>
    <dgm:cxn modelId="{C2CDC6E3-ABF7-45D5-8AF7-EF5829EA1DB8}" srcId="{A2317248-42EF-40CA-BA07-D1B6C88DB34F}" destId="{9902752A-61CF-493D-8B4A-4076129D5619}" srcOrd="1" destOrd="0" parTransId="{FF44D8E5-A37C-4A81-9747-FBD886D7BB94}" sibTransId="{F659CA40-7D34-4DB4-AE4A-82E6B369CE0B}"/>
    <dgm:cxn modelId="{140B1FF2-7423-4CE3-A7C2-579E697E6A03}" type="presParOf" srcId="{1FA0FC3D-01B4-4C9F-B6FC-9A25CE25E4F7}" destId="{43B8480E-4404-4947-9BDD-3ECE1B3D96BC}" srcOrd="0" destOrd="0" presId="urn:microsoft.com/office/officeart/2008/layout/LinedList"/>
    <dgm:cxn modelId="{44A93BE6-6DB3-4FE6-BECA-97CB0F5B16F3}" type="presParOf" srcId="{1FA0FC3D-01B4-4C9F-B6FC-9A25CE25E4F7}" destId="{27F31398-CFEC-4787-AF41-66DF9515C4BF}" srcOrd="1" destOrd="0" presId="urn:microsoft.com/office/officeart/2008/layout/LinedList"/>
    <dgm:cxn modelId="{020EE646-55B1-4709-A950-AF0AB047F0A1}" type="presParOf" srcId="{27F31398-CFEC-4787-AF41-66DF9515C4BF}" destId="{468EDE4C-6F53-440D-8CB5-2BB0F7132CED}" srcOrd="0" destOrd="0" presId="urn:microsoft.com/office/officeart/2008/layout/LinedList"/>
    <dgm:cxn modelId="{B5341839-B9A9-4E96-B75C-EF52496CB081}" type="presParOf" srcId="{27F31398-CFEC-4787-AF41-66DF9515C4BF}" destId="{8008DB66-0E4F-40D1-BC86-2538864EEAFB}" srcOrd="1" destOrd="0" presId="urn:microsoft.com/office/officeart/2008/layout/LinedList"/>
    <dgm:cxn modelId="{A797FB06-257C-4449-AC76-0E66002B4F30}" type="presParOf" srcId="{1FA0FC3D-01B4-4C9F-B6FC-9A25CE25E4F7}" destId="{2C9F9298-8FC9-4A9A-A51A-FCF12198C02B}" srcOrd="2" destOrd="0" presId="urn:microsoft.com/office/officeart/2008/layout/LinedList"/>
    <dgm:cxn modelId="{777498E5-F6AD-4F8D-84FF-5A87C45B08B2}" type="presParOf" srcId="{1FA0FC3D-01B4-4C9F-B6FC-9A25CE25E4F7}" destId="{5652D437-1920-4BD0-B007-EA6E290DF6B3}" srcOrd="3" destOrd="0" presId="urn:microsoft.com/office/officeart/2008/layout/LinedList"/>
    <dgm:cxn modelId="{5FC97B54-75B9-4101-8F6B-7F17FE46679A}" type="presParOf" srcId="{5652D437-1920-4BD0-B007-EA6E290DF6B3}" destId="{1CFE797D-6D30-46F2-83E8-FE5C05247210}" srcOrd="0" destOrd="0" presId="urn:microsoft.com/office/officeart/2008/layout/LinedList"/>
    <dgm:cxn modelId="{5E86C08F-88C7-4B56-B713-7E3F8EA663EB}" type="presParOf" srcId="{5652D437-1920-4BD0-B007-EA6E290DF6B3}" destId="{D9ECC593-2C95-49DB-969E-1A470C7D1948}" srcOrd="1" destOrd="0" presId="urn:microsoft.com/office/officeart/2008/layout/LinedList"/>
    <dgm:cxn modelId="{EE41F5B7-979B-496A-8350-01A8380CBF83}" type="presParOf" srcId="{1FA0FC3D-01B4-4C9F-B6FC-9A25CE25E4F7}" destId="{436BF8ED-ECDC-4B56-9C0F-6223EC17D504}" srcOrd="4" destOrd="0" presId="urn:microsoft.com/office/officeart/2008/layout/LinedList"/>
    <dgm:cxn modelId="{72148773-CD24-4EBC-8339-3B40B60EAF15}" type="presParOf" srcId="{1FA0FC3D-01B4-4C9F-B6FC-9A25CE25E4F7}" destId="{13680677-6C4A-486E-A8B8-E71E818ECCFB}" srcOrd="5" destOrd="0" presId="urn:microsoft.com/office/officeart/2008/layout/LinedList"/>
    <dgm:cxn modelId="{6C0515DE-B75D-490A-BC27-04ACB3DCBEBF}" type="presParOf" srcId="{13680677-6C4A-486E-A8B8-E71E818ECCFB}" destId="{F585F44E-3BC4-4991-A298-309F3EA99207}" srcOrd="0" destOrd="0" presId="urn:microsoft.com/office/officeart/2008/layout/LinedList"/>
    <dgm:cxn modelId="{AD6F0712-0AC1-460A-8692-B19148538562}" type="presParOf" srcId="{13680677-6C4A-486E-A8B8-E71E818ECCFB}" destId="{AAE40FCD-40D6-411C-85EB-16D5834B155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523EA6-EC7A-440C-816D-C1D490808DB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9F627F2-3A7A-4142-BE7D-E89B47E41B8F}">
      <dgm:prSet/>
      <dgm:spPr/>
      <dgm:t>
        <a:bodyPr/>
        <a:lstStyle/>
        <a:p>
          <a:r>
            <a:rPr lang="en-US" b="1"/>
            <a:t>Sceglie un commissario quale segretario per ciascuna sottocommissione con compiti di verbalizzazione dei lavori collegiali  (Commissione WEB);</a:t>
          </a:r>
          <a:endParaRPr lang="en-US"/>
        </a:p>
      </dgm:t>
    </dgm:pt>
    <dgm:pt modelId="{EAEB19DB-EBE2-4633-9A14-9A7C1E8D6BDB}" type="parTrans" cxnId="{F9C68742-2424-4090-97E1-391994486BB4}">
      <dgm:prSet/>
      <dgm:spPr/>
      <dgm:t>
        <a:bodyPr/>
        <a:lstStyle/>
        <a:p>
          <a:endParaRPr lang="en-US"/>
        </a:p>
      </dgm:t>
    </dgm:pt>
    <dgm:pt modelId="{B0F9664F-BE26-4B78-B0AB-D522DCF97EFF}" type="sibTrans" cxnId="{F9C68742-2424-4090-97E1-391994486BB4}">
      <dgm:prSet/>
      <dgm:spPr/>
      <dgm:t>
        <a:bodyPr/>
        <a:lstStyle/>
        <a:p>
          <a:endParaRPr lang="en-US"/>
        </a:p>
      </dgm:t>
    </dgm:pt>
    <dgm:pt modelId="{85F38F53-9911-4EDA-8465-8EE38CE11A97}">
      <dgm:prSet/>
      <dgm:spPr/>
      <dgm:t>
        <a:bodyPr/>
        <a:lstStyle/>
        <a:p>
          <a:r>
            <a:rPr lang="en-US" b="1"/>
            <a:t>Procede all’autocertificazione dei commissari per la compatibilità con l’incarico ( distinte per tipologia) e in caso di accertata incompatibilità procede ad avvisare il DS per la sostituzione e le trasmette all’USR;</a:t>
          </a:r>
          <a:endParaRPr lang="en-US"/>
        </a:p>
      </dgm:t>
    </dgm:pt>
    <dgm:pt modelId="{8E88B40A-9C61-420C-9638-0580381D0D0E}" type="parTrans" cxnId="{73B908E8-640E-4732-95F4-972CC8C00FE4}">
      <dgm:prSet/>
      <dgm:spPr/>
      <dgm:t>
        <a:bodyPr/>
        <a:lstStyle/>
        <a:p>
          <a:endParaRPr lang="en-US"/>
        </a:p>
      </dgm:t>
    </dgm:pt>
    <dgm:pt modelId="{1CCCDEAE-55BB-474A-B56C-2A8EEFFBAC80}" type="sibTrans" cxnId="{73B908E8-640E-4732-95F4-972CC8C00FE4}">
      <dgm:prSet/>
      <dgm:spPr/>
      <dgm:t>
        <a:bodyPr/>
        <a:lstStyle/>
        <a:p>
          <a:endParaRPr lang="en-US"/>
        </a:p>
      </dgm:t>
    </dgm:pt>
    <dgm:pt modelId="{54E18427-801E-4EE6-BBF3-E18BE9038CDF}">
      <dgm:prSet/>
      <dgm:spPr/>
      <dgm:t>
        <a:bodyPr/>
        <a:lstStyle/>
        <a:p>
          <a:r>
            <a:rPr lang="en-US" b="1"/>
            <a:t>Le sottocommissioni procedono a controllo degli atti e dei documenti relativi ai candidati (interni ed esterni) </a:t>
          </a:r>
          <a:endParaRPr lang="en-US"/>
        </a:p>
      </dgm:t>
    </dgm:pt>
    <dgm:pt modelId="{065F5D4A-4F00-4EF0-B09D-D2419C6D9B76}" type="parTrans" cxnId="{C04B7BFF-8888-438D-869E-4CB254697D73}">
      <dgm:prSet/>
      <dgm:spPr/>
      <dgm:t>
        <a:bodyPr/>
        <a:lstStyle/>
        <a:p>
          <a:endParaRPr lang="en-US"/>
        </a:p>
      </dgm:t>
    </dgm:pt>
    <dgm:pt modelId="{3452B3CA-C31A-4FFC-929A-0C859585D854}" type="sibTrans" cxnId="{C04B7BFF-8888-438D-869E-4CB254697D73}">
      <dgm:prSet/>
      <dgm:spPr/>
      <dgm:t>
        <a:bodyPr/>
        <a:lstStyle/>
        <a:p>
          <a:endParaRPr lang="en-US"/>
        </a:p>
      </dgm:t>
    </dgm:pt>
    <dgm:pt modelId="{61DD57AD-35C2-4439-9CA6-23CAD9118711}" type="pres">
      <dgm:prSet presAssocID="{DA523EA6-EC7A-440C-816D-C1D490808DB9}" presName="root" presStyleCnt="0">
        <dgm:presLayoutVars>
          <dgm:dir/>
          <dgm:resizeHandles val="exact"/>
        </dgm:presLayoutVars>
      </dgm:prSet>
      <dgm:spPr/>
    </dgm:pt>
    <dgm:pt modelId="{9565F1F8-E2C1-4EB1-AE78-60493CC7D19F}" type="pres">
      <dgm:prSet presAssocID="{29F627F2-3A7A-4142-BE7D-E89B47E41B8F}" presName="compNode" presStyleCnt="0"/>
      <dgm:spPr/>
    </dgm:pt>
    <dgm:pt modelId="{DB126850-A9FC-4F2E-874D-FFA85A73DDFB}" type="pres">
      <dgm:prSet presAssocID="{29F627F2-3A7A-4142-BE7D-E89B47E41B8F}" presName="bgRect" presStyleLbl="bgShp" presStyleIdx="0" presStyleCnt="3"/>
      <dgm:spPr/>
    </dgm:pt>
    <dgm:pt modelId="{8180BEB6-7C68-49C4-BC60-DFCE1EAC594B}" type="pres">
      <dgm:prSet presAssocID="{29F627F2-3A7A-4142-BE7D-E89B47E41B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agramma di flusso"/>
        </a:ext>
      </dgm:extLst>
    </dgm:pt>
    <dgm:pt modelId="{33CB8030-A8A7-4580-9EDA-05D8F60F8699}" type="pres">
      <dgm:prSet presAssocID="{29F627F2-3A7A-4142-BE7D-E89B47E41B8F}" presName="spaceRect" presStyleCnt="0"/>
      <dgm:spPr/>
    </dgm:pt>
    <dgm:pt modelId="{B7B5BB59-596A-4661-AB8B-C1F315B5B66D}" type="pres">
      <dgm:prSet presAssocID="{29F627F2-3A7A-4142-BE7D-E89B47E41B8F}" presName="parTx" presStyleLbl="revTx" presStyleIdx="0" presStyleCnt="3">
        <dgm:presLayoutVars>
          <dgm:chMax val="0"/>
          <dgm:chPref val="0"/>
        </dgm:presLayoutVars>
      </dgm:prSet>
      <dgm:spPr/>
    </dgm:pt>
    <dgm:pt modelId="{3C69B4D5-FA13-4243-A72F-0344095C5AE9}" type="pres">
      <dgm:prSet presAssocID="{B0F9664F-BE26-4B78-B0AB-D522DCF97EFF}" presName="sibTrans" presStyleCnt="0"/>
      <dgm:spPr/>
    </dgm:pt>
    <dgm:pt modelId="{71DD0BDA-C99B-4423-AC71-1A1DB8AD6C9F}" type="pres">
      <dgm:prSet presAssocID="{85F38F53-9911-4EDA-8465-8EE38CE11A97}" presName="compNode" presStyleCnt="0"/>
      <dgm:spPr/>
    </dgm:pt>
    <dgm:pt modelId="{30362037-F790-4397-A05A-BB1E6378EC0C}" type="pres">
      <dgm:prSet presAssocID="{85F38F53-9911-4EDA-8465-8EE38CE11A97}" presName="bgRect" presStyleLbl="bgShp" presStyleIdx="1" presStyleCnt="3"/>
      <dgm:spPr/>
    </dgm:pt>
    <dgm:pt modelId="{EFCA9C68-8C6B-4B58-9BD8-8AE34BABE83E}" type="pres">
      <dgm:prSet presAssocID="{85F38F53-9911-4EDA-8465-8EE38CE11A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mande"/>
        </a:ext>
      </dgm:extLst>
    </dgm:pt>
    <dgm:pt modelId="{B743BA06-6555-4387-BF9C-01D835226C70}" type="pres">
      <dgm:prSet presAssocID="{85F38F53-9911-4EDA-8465-8EE38CE11A97}" presName="spaceRect" presStyleCnt="0"/>
      <dgm:spPr/>
    </dgm:pt>
    <dgm:pt modelId="{2AD90462-2F41-460B-BC47-100CA9F38531}" type="pres">
      <dgm:prSet presAssocID="{85F38F53-9911-4EDA-8465-8EE38CE11A97}" presName="parTx" presStyleLbl="revTx" presStyleIdx="1" presStyleCnt="3">
        <dgm:presLayoutVars>
          <dgm:chMax val="0"/>
          <dgm:chPref val="0"/>
        </dgm:presLayoutVars>
      </dgm:prSet>
      <dgm:spPr/>
    </dgm:pt>
    <dgm:pt modelId="{71BDEE0F-DB4A-41AE-AA0A-ADA0E4C472EA}" type="pres">
      <dgm:prSet presAssocID="{1CCCDEAE-55BB-474A-B56C-2A8EEFFBAC80}" presName="sibTrans" presStyleCnt="0"/>
      <dgm:spPr/>
    </dgm:pt>
    <dgm:pt modelId="{67089440-6049-489C-9693-952F96E84094}" type="pres">
      <dgm:prSet presAssocID="{54E18427-801E-4EE6-BBF3-E18BE9038CDF}" presName="compNode" presStyleCnt="0"/>
      <dgm:spPr/>
    </dgm:pt>
    <dgm:pt modelId="{AC1A67F3-4946-4CEC-A6CB-1E6B06993CC0}" type="pres">
      <dgm:prSet presAssocID="{54E18427-801E-4EE6-BBF3-E18BE9038CDF}" presName="bgRect" presStyleLbl="bgShp" presStyleIdx="2" presStyleCnt="3"/>
      <dgm:spPr/>
    </dgm:pt>
    <dgm:pt modelId="{1A221A14-4B1B-41B0-A7AC-A9736524D8B2}" type="pres">
      <dgm:prSet presAssocID="{54E18427-801E-4EE6-BBF3-E18BE9038C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92C76A2B-D8B6-4EDA-B4ED-CD8FC82CAEFB}" type="pres">
      <dgm:prSet presAssocID="{54E18427-801E-4EE6-BBF3-E18BE9038CDF}" presName="spaceRect" presStyleCnt="0"/>
      <dgm:spPr/>
    </dgm:pt>
    <dgm:pt modelId="{D4B4AEFD-2900-4969-B106-287EF439552F}" type="pres">
      <dgm:prSet presAssocID="{54E18427-801E-4EE6-BBF3-E18BE9038CDF}" presName="parTx" presStyleLbl="revTx" presStyleIdx="2" presStyleCnt="3">
        <dgm:presLayoutVars>
          <dgm:chMax val="0"/>
          <dgm:chPref val="0"/>
        </dgm:presLayoutVars>
      </dgm:prSet>
      <dgm:spPr/>
    </dgm:pt>
  </dgm:ptLst>
  <dgm:cxnLst>
    <dgm:cxn modelId="{F9C68742-2424-4090-97E1-391994486BB4}" srcId="{DA523EA6-EC7A-440C-816D-C1D490808DB9}" destId="{29F627F2-3A7A-4142-BE7D-E89B47E41B8F}" srcOrd="0" destOrd="0" parTransId="{EAEB19DB-EBE2-4633-9A14-9A7C1E8D6BDB}" sibTransId="{B0F9664F-BE26-4B78-B0AB-D522DCF97EFF}"/>
    <dgm:cxn modelId="{240EC69B-7FE2-4A56-940F-2A1FB59146EB}" type="presOf" srcId="{85F38F53-9911-4EDA-8465-8EE38CE11A97}" destId="{2AD90462-2F41-460B-BC47-100CA9F38531}" srcOrd="0" destOrd="0" presId="urn:microsoft.com/office/officeart/2018/2/layout/IconVerticalSolidList"/>
    <dgm:cxn modelId="{A766B1B8-B596-4810-A2A8-CA5C851D3341}" type="presOf" srcId="{54E18427-801E-4EE6-BBF3-E18BE9038CDF}" destId="{D4B4AEFD-2900-4969-B106-287EF439552F}" srcOrd="0" destOrd="0" presId="urn:microsoft.com/office/officeart/2018/2/layout/IconVerticalSolidList"/>
    <dgm:cxn modelId="{6334E3DF-736C-4C6D-ACEE-CAA9FEFBF973}" type="presOf" srcId="{29F627F2-3A7A-4142-BE7D-E89B47E41B8F}" destId="{B7B5BB59-596A-4661-AB8B-C1F315B5B66D}" srcOrd="0" destOrd="0" presId="urn:microsoft.com/office/officeart/2018/2/layout/IconVerticalSolidList"/>
    <dgm:cxn modelId="{73B908E8-640E-4732-95F4-972CC8C00FE4}" srcId="{DA523EA6-EC7A-440C-816D-C1D490808DB9}" destId="{85F38F53-9911-4EDA-8465-8EE38CE11A97}" srcOrd="1" destOrd="0" parTransId="{8E88B40A-9C61-420C-9638-0580381D0D0E}" sibTransId="{1CCCDEAE-55BB-474A-B56C-2A8EEFFBAC80}"/>
    <dgm:cxn modelId="{517F8BEA-D707-4926-8158-6B9DD73C20C2}" type="presOf" srcId="{DA523EA6-EC7A-440C-816D-C1D490808DB9}" destId="{61DD57AD-35C2-4439-9CA6-23CAD9118711}" srcOrd="0" destOrd="0" presId="urn:microsoft.com/office/officeart/2018/2/layout/IconVerticalSolidList"/>
    <dgm:cxn modelId="{C04B7BFF-8888-438D-869E-4CB254697D73}" srcId="{DA523EA6-EC7A-440C-816D-C1D490808DB9}" destId="{54E18427-801E-4EE6-BBF3-E18BE9038CDF}" srcOrd="2" destOrd="0" parTransId="{065F5D4A-4F00-4EF0-B09D-D2419C6D9B76}" sibTransId="{3452B3CA-C31A-4FFC-929A-0C859585D854}"/>
    <dgm:cxn modelId="{89780F4C-8F26-45B7-B7A1-ACFE35F2E583}" type="presParOf" srcId="{61DD57AD-35C2-4439-9CA6-23CAD9118711}" destId="{9565F1F8-E2C1-4EB1-AE78-60493CC7D19F}" srcOrd="0" destOrd="0" presId="urn:microsoft.com/office/officeart/2018/2/layout/IconVerticalSolidList"/>
    <dgm:cxn modelId="{0E2B254C-0436-4EB1-8D5F-C6774792D01D}" type="presParOf" srcId="{9565F1F8-E2C1-4EB1-AE78-60493CC7D19F}" destId="{DB126850-A9FC-4F2E-874D-FFA85A73DDFB}" srcOrd="0" destOrd="0" presId="urn:microsoft.com/office/officeart/2018/2/layout/IconVerticalSolidList"/>
    <dgm:cxn modelId="{7A060905-CABA-4C45-A788-8DDABB6963CE}" type="presParOf" srcId="{9565F1F8-E2C1-4EB1-AE78-60493CC7D19F}" destId="{8180BEB6-7C68-49C4-BC60-DFCE1EAC594B}" srcOrd="1" destOrd="0" presId="urn:microsoft.com/office/officeart/2018/2/layout/IconVerticalSolidList"/>
    <dgm:cxn modelId="{A294B8A0-C402-48DC-AF90-4471D9666D7E}" type="presParOf" srcId="{9565F1F8-E2C1-4EB1-AE78-60493CC7D19F}" destId="{33CB8030-A8A7-4580-9EDA-05D8F60F8699}" srcOrd="2" destOrd="0" presId="urn:microsoft.com/office/officeart/2018/2/layout/IconVerticalSolidList"/>
    <dgm:cxn modelId="{E3D4EB63-FE8E-4092-8781-91A5F22FDA48}" type="presParOf" srcId="{9565F1F8-E2C1-4EB1-AE78-60493CC7D19F}" destId="{B7B5BB59-596A-4661-AB8B-C1F315B5B66D}" srcOrd="3" destOrd="0" presId="urn:microsoft.com/office/officeart/2018/2/layout/IconVerticalSolidList"/>
    <dgm:cxn modelId="{87ADBDFF-4A0C-4231-BD4C-08372CC88661}" type="presParOf" srcId="{61DD57AD-35C2-4439-9CA6-23CAD9118711}" destId="{3C69B4D5-FA13-4243-A72F-0344095C5AE9}" srcOrd="1" destOrd="0" presId="urn:microsoft.com/office/officeart/2018/2/layout/IconVerticalSolidList"/>
    <dgm:cxn modelId="{AEA3095F-E769-4336-B30D-6CA092649A1D}" type="presParOf" srcId="{61DD57AD-35C2-4439-9CA6-23CAD9118711}" destId="{71DD0BDA-C99B-4423-AC71-1A1DB8AD6C9F}" srcOrd="2" destOrd="0" presId="urn:microsoft.com/office/officeart/2018/2/layout/IconVerticalSolidList"/>
    <dgm:cxn modelId="{CEA69CAA-92B6-4251-AC1E-DD9EF9FA8471}" type="presParOf" srcId="{71DD0BDA-C99B-4423-AC71-1A1DB8AD6C9F}" destId="{30362037-F790-4397-A05A-BB1E6378EC0C}" srcOrd="0" destOrd="0" presId="urn:microsoft.com/office/officeart/2018/2/layout/IconVerticalSolidList"/>
    <dgm:cxn modelId="{3823E67F-C256-4247-970A-C1B2C673C3C5}" type="presParOf" srcId="{71DD0BDA-C99B-4423-AC71-1A1DB8AD6C9F}" destId="{EFCA9C68-8C6B-4B58-9BD8-8AE34BABE83E}" srcOrd="1" destOrd="0" presId="urn:microsoft.com/office/officeart/2018/2/layout/IconVerticalSolidList"/>
    <dgm:cxn modelId="{B320677C-F135-4E2F-B0A8-B68D742E8433}" type="presParOf" srcId="{71DD0BDA-C99B-4423-AC71-1A1DB8AD6C9F}" destId="{B743BA06-6555-4387-BF9C-01D835226C70}" srcOrd="2" destOrd="0" presId="urn:microsoft.com/office/officeart/2018/2/layout/IconVerticalSolidList"/>
    <dgm:cxn modelId="{4DBEF126-EE0F-4544-AE94-58F8D0481875}" type="presParOf" srcId="{71DD0BDA-C99B-4423-AC71-1A1DB8AD6C9F}" destId="{2AD90462-2F41-460B-BC47-100CA9F38531}" srcOrd="3" destOrd="0" presId="urn:microsoft.com/office/officeart/2018/2/layout/IconVerticalSolidList"/>
    <dgm:cxn modelId="{9DF4D25C-335E-4604-AA5C-70BA807C5C22}" type="presParOf" srcId="{61DD57AD-35C2-4439-9CA6-23CAD9118711}" destId="{71BDEE0F-DB4A-41AE-AA0A-ADA0E4C472EA}" srcOrd="3" destOrd="0" presId="urn:microsoft.com/office/officeart/2018/2/layout/IconVerticalSolidList"/>
    <dgm:cxn modelId="{E5C81979-EF6E-4C8F-852C-706CB2FC6BF6}" type="presParOf" srcId="{61DD57AD-35C2-4439-9CA6-23CAD9118711}" destId="{67089440-6049-489C-9693-952F96E84094}" srcOrd="4" destOrd="0" presId="urn:microsoft.com/office/officeart/2018/2/layout/IconVerticalSolidList"/>
    <dgm:cxn modelId="{0CFAB888-F556-4944-9E76-1D67EB2D8149}" type="presParOf" srcId="{67089440-6049-489C-9693-952F96E84094}" destId="{AC1A67F3-4946-4CEC-A6CB-1E6B06993CC0}" srcOrd="0" destOrd="0" presId="urn:microsoft.com/office/officeart/2018/2/layout/IconVerticalSolidList"/>
    <dgm:cxn modelId="{1E34D12D-2680-4B40-905D-2FF576E9BFA2}" type="presParOf" srcId="{67089440-6049-489C-9693-952F96E84094}" destId="{1A221A14-4B1B-41B0-A7AC-A9736524D8B2}" srcOrd="1" destOrd="0" presId="urn:microsoft.com/office/officeart/2018/2/layout/IconVerticalSolidList"/>
    <dgm:cxn modelId="{C1878FFF-C543-49D7-8A6D-6DC92A87F2CB}" type="presParOf" srcId="{67089440-6049-489C-9693-952F96E84094}" destId="{92C76A2B-D8B6-4EDA-B4ED-CD8FC82CAEFB}" srcOrd="2" destOrd="0" presId="urn:microsoft.com/office/officeart/2018/2/layout/IconVerticalSolidList"/>
    <dgm:cxn modelId="{488B9909-DFCB-4970-A9E7-6D40CD5E1945}" type="presParOf" srcId="{67089440-6049-489C-9693-952F96E84094}" destId="{D4B4AEFD-2900-4969-B106-287EF439552F}"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E1E74F-FF5A-4453-9C8D-4AFC2BE8B6F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7B17B55-B313-4AB0-9A04-D580326EB439}">
      <dgm:prSet/>
      <dgm:spPr/>
      <dgm:t>
        <a:bodyPr/>
        <a:lstStyle/>
        <a:p>
          <a:r>
            <a:rPr lang="en-US" b="1"/>
            <a:t>Nomina per i licei musicali i docenti di esecuzione e interpretazione in sede di riunione plenaria; le nomine sono pubblicate all’albo on line dell’istituzione scolastica e comunicate alla competente USR. I suddetti docenti offrono elementi utili ai fini della valutazione ma non partecipano all’attribuzione dei voti, pur offrendo elementi di valutazione (art. 12, comma 3).</a:t>
          </a:r>
          <a:endParaRPr lang="en-US"/>
        </a:p>
      </dgm:t>
    </dgm:pt>
    <dgm:pt modelId="{C25F5F0C-7776-4B39-A51B-EF33744023AF}" type="parTrans" cxnId="{E956F36E-746F-442F-88E8-37074C1B2DBD}">
      <dgm:prSet/>
      <dgm:spPr/>
      <dgm:t>
        <a:bodyPr/>
        <a:lstStyle/>
        <a:p>
          <a:endParaRPr lang="en-US"/>
        </a:p>
      </dgm:t>
    </dgm:pt>
    <dgm:pt modelId="{C777033D-9EB2-42F7-9DB3-7866BC8CEBB1}" type="sibTrans" cxnId="{E956F36E-746F-442F-88E8-37074C1B2DBD}">
      <dgm:prSet/>
      <dgm:spPr/>
      <dgm:t>
        <a:bodyPr/>
        <a:lstStyle/>
        <a:p>
          <a:endParaRPr lang="en-US"/>
        </a:p>
      </dgm:t>
    </dgm:pt>
    <dgm:pt modelId="{51776FD5-F14D-48CE-956E-454C2F77246D}">
      <dgm:prSet/>
      <dgm:spPr/>
      <dgm:t>
        <a:bodyPr/>
        <a:lstStyle/>
        <a:p>
          <a:r>
            <a:rPr lang="en-US" b="1"/>
            <a:t>Da notizia del calendario dei colloqui e delle distinte date di pubblicazione dei risultati relative a ciascuna sottocommissione. Il calendario dei colloqui viene reso disponibile a ciascun candidato interno nell’area riservata del registro elettronico; a ciascun candidato esterno mediante mail.</a:t>
          </a:r>
          <a:endParaRPr lang="en-US"/>
        </a:p>
      </dgm:t>
    </dgm:pt>
    <dgm:pt modelId="{52EBBDAC-1A85-4D1A-B071-D12F1C2DA3AF}" type="parTrans" cxnId="{D7771084-891B-4B9F-9D67-47C4E8D1431A}">
      <dgm:prSet/>
      <dgm:spPr/>
      <dgm:t>
        <a:bodyPr/>
        <a:lstStyle/>
        <a:p>
          <a:endParaRPr lang="en-US"/>
        </a:p>
      </dgm:t>
    </dgm:pt>
    <dgm:pt modelId="{7C719FAE-0ED5-415C-AF5D-98BEA7BFC7DE}" type="sibTrans" cxnId="{D7771084-891B-4B9F-9D67-47C4E8D1431A}">
      <dgm:prSet/>
      <dgm:spPr/>
      <dgm:t>
        <a:bodyPr/>
        <a:lstStyle/>
        <a:p>
          <a:endParaRPr lang="en-US"/>
        </a:p>
      </dgm:t>
    </dgm:pt>
    <dgm:pt modelId="{99E4EE2E-AB0E-4B78-8E8F-90B1C71F1FD6}" type="pres">
      <dgm:prSet presAssocID="{71E1E74F-FF5A-4453-9C8D-4AFC2BE8B6F6}" presName="hierChild1" presStyleCnt="0">
        <dgm:presLayoutVars>
          <dgm:chPref val="1"/>
          <dgm:dir/>
          <dgm:animOne val="branch"/>
          <dgm:animLvl val="lvl"/>
          <dgm:resizeHandles/>
        </dgm:presLayoutVars>
      </dgm:prSet>
      <dgm:spPr/>
    </dgm:pt>
    <dgm:pt modelId="{5DAFE21B-84C7-42A2-8040-FE813E26521F}" type="pres">
      <dgm:prSet presAssocID="{97B17B55-B313-4AB0-9A04-D580326EB439}" presName="hierRoot1" presStyleCnt="0"/>
      <dgm:spPr/>
    </dgm:pt>
    <dgm:pt modelId="{F9013B55-C68A-497F-8CD7-888245445ACF}" type="pres">
      <dgm:prSet presAssocID="{97B17B55-B313-4AB0-9A04-D580326EB439}" presName="composite" presStyleCnt="0"/>
      <dgm:spPr/>
    </dgm:pt>
    <dgm:pt modelId="{107EDFAF-05D0-4B07-B13F-1469B2F372D5}" type="pres">
      <dgm:prSet presAssocID="{97B17B55-B313-4AB0-9A04-D580326EB439}" presName="background" presStyleLbl="node0" presStyleIdx="0" presStyleCnt="2"/>
      <dgm:spPr/>
    </dgm:pt>
    <dgm:pt modelId="{FB62F18A-0B67-41FD-8DD3-36B1A6889506}" type="pres">
      <dgm:prSet presAssocID="{97B17B55-B313-4AB0-9A04-D580326EB439}" presName="text" presStyleLbl="fgAcc0" presStyleIdx="0" presStyleCnt="2">
        <dgm:presLayoutVars>
          <dgm:chPref val="3"/>
        </dgm:presLayoutVars>
      </dgm:prSet>
      <dgm:spPr/>
    </dgm:pt>
    <dgm:pt modelId="{5A820A3B-1565-4E70-AD4E-721C44E98330}" type="pres">
      <dgm:prSet presAssocID="{97B17B55-B313-4AB0-9A04-D580326EB439}" presName="hierChild2" presStyleCnt="0"/>
      <dgm:spPr/>
    </dgm:pt>
    <dgm:pt modelId="{9ACA29B3-E629-454F-B8FC-7A0855A4785D}" type="pres">
      <dgm:prSet presAssocID="{51776FD5-F14D-48CE-956E-454C2F77246D}" presName="hierRoot1" presStyleCnt="0"/>
      <dgm:spPr/>
    </dgm:pt>
    <dgm:pt modelId="{265D022D-5F05-4F90-9031-81B286242729}" type="pres">
      <dgm:prSet presAssocID="{51776FD5-F14D-48CE-956E-454C2F77246D}" presName="composite" presStyleCnt="0"/>
      <dgm:spPr/>
    </dgm:pt>
    <dgm:pt modelId="{149630DD-9018-41BE-B5F6-479AF558526B}" type="pres">
      <dgm:prSet presAssocID="{51776FD5-F14D-48CE-956E-454C2F77246D}" presName="background" presStyleLbl="node0" presStyleIdx="1" presStyleCnt="2"/>
      <dgm:spPr/>
    </dgm:pt>
    <dgm:pt modelId="{E5DE90ED-E799-4125-85C8-9870753AB1CF}" type="pres">
      <dgm:prSet presAssocID="{51776FD5-F14D-48CE-956E-454C2F77246D}" presName="text" presStyleLbl="fgAcc0" presStyleIdx="1" presStyleCnt="2">
        <dgm:presLayoutVars>
          <dgm:chPref val="3"/>
        </dgm:presLayoutVars>
      </dgm:prSet>
      <dgm:spPr/>
    </dgm:pt>
    <dgm:pt modelId="{A8233043-513F-4AB2-B38D-D472C291AC0C}" type="pres">
      <dgm:prSet presAssocID="{51776FD5-F14D-48CE-956E-454C2F77246D}" presName="hierChild2" presStyleCnt="0"/>
      <dgm:spPr/>
    </dgm:pt>
  </dgm:ptLst>
  <dgm:cxnLst>
    <dgm:cxn modelId="{5799F94B-4301-494B-A320-18200224D87B}" type="presOf" srcId="{71E1E74F-FF5A-4453-9C8D-4AFC2BE8B6F6}" destId="{99E4EE2E-AB0E-4B78-8E8F-90B1C71F1FD6}" srcOrd="0" destOrd="0" presId="urn:microsoft.com/office/officeart/2005/8/layout/hierarchy1"/>
    <dgm:cxn modelId="{E956F36E-746F-442F-88E8-37074C1B2DBD}" srcId="{71E1E74F-FF5A-4453-9C8D-4AFC2BE8B6F6}" destId="{97B17B55-B313-4AB0-9A04-D580326EB439}" srcOrd="0" destOrd="0" parTransId="{C25F5F0C-7776-4B39-A51B-EF33744023AF}" sibTransId="{C777033D-9EB2-42F7-9DB3-7866BC8CEBB1}"/>
    <dgm:cxn modelId="{D7771084-891B-4B9F-9D67-47C4E8D1431A}" srcId="{71E1E74F-FF5A-4453-9C8D-4AFC2BE8B6F6}" destId="{51776FD5-F14D-48CE-956E-454C2F77246D}" srcOrd="1" destOrd="0" parTransId="{52EBBDAC-1A85-4D1A-B071-D12F1C2DA3AF}" sibTransId="{7C719FAE-0ED5-415C-AF5D-98BEA7BFC7DE}"/>
    <dgm:cxn modelId="{A3DB218F-4C6F-4F36-B949-58300F61AB9D}" type="presOf" srcId="{97B17B55-B313-4AB0-9A04-D580326EB439}" destId="{FB62F18A-0B67-41FD-8DD3-36B1A6889506}" srcOrd="0" destOrd="0" presId="urn:microsoft.com/office/officeart/2005/8/layout/hierarchy1"/>
    <dgm:cxn modelId="{A585FDD8-9A84-4A8E-8DFF-04D5F022BED2}" type="presOf" srcId="{51776FD5-F14D-48CE-956E-454C2F77246D}" destId="{E5DE90ED-E799-4125-85C8-9870753AB1CF}" srcOrd="0" destOrd="0" presId="urn:microsoft.com/office/officeart/2005/8/layout/hierarchy1"/>
    <dgm:cxn modelId="{935584C9-3850-4EE5-B765-72A0F6C826C3}" type="presParOf" srcId="{99E4EE2E-AB0E-4B78-8E8F-90B1C71F1FD6}" destId="{5DAFE21B-84C7-42A2-8040-FE813E26521F}" srcOrd="0" destOrd="0" presId="urn:microsoft.com/office/officeart/2005/8/layout/hierarchy1"/>
    <dgm:cxn modelId="{D8FB17A6-C117-474C-9334-5609ACE1EA68}" type="presParOf" srcId="{5DAFE21B-84C7-42A2-8040-FE813E26521F}" destId="{F9013B55-C68A-497F-8CD7-888245445ACF}" srcOrd="0" destOrd="0" presId="urn:microsoft.com/office/officeart/2005/8/layout/hierarchy1"/>
    <dgm:cxn modelId="{DAA19BBC-3535-4C44-92F3-C2B85B1BC421}" type="presParOf" srcId="{F9013B55-C68A-497F-8CD7-888245445ACF}" destId="{107EDFAF-05D0-4B07-B13F-1469B2F372D5}" srcOrd="0" destOrd="0" presId="urn:microsoft.com/office/officeart/2005/8/layout/hierarchy1"/>
    <dgm:cxn modelId="{17B9B442-E1C3-4826-8FA3-9995DC3CBD0D}" type="presParOf" srcId="{F9013B55-C68A-497F-8CD7-888245445ACF}" destId="{FB62F18A-0B67-41FD-8DD3-36B1A6889506}" srcOrd="1" destOrd="0" presId="urn:microsoft.com/office/officeart/2005/8/layout/hierarchy1"/>
    <dgm:cxn modelId="{D5EBD1C5-2A6F-4DF6-89DE-DBCAFC295555}" type="presParOf" srcId="{5DAFE21B-84C7-42A2-8040-FE813E26521F}" destId="{5A820A3B-1565-4E70-AD4E-721C44E98330}" srcOrd="1" destOrd="0" presId="urn:microsoft.com/office/officeart/2005/8/layout/hierarchy1"/>
    <dgm:cxn modelId="{EC04C97C-71E1-4BF9-9D7F-2DACEA3AD2DA}" type="presParOf" srcId="{99E4EE2E-AB0E-4B78-8E8F-90B1C71F1FD6}" destId="{9ACA29B3-E629-454F-B8FC-7A0855A4785D}" srcOrd="1" destOrd="0" presId="urn:microsoft.com/office/officeart/2005/8/layout/hierarchy1"/>
    <dgm:cxn modelId="{7A6FD6A7-D96E-47E1-BE06-946C26506466}" type="presParOf" srcId="{9ACA29B3-E629-454F-B8FC-7A0855A4785D}" destId="{265D022D-5F05-4F90-9031-81B286242729}" srcOrd="0" destOrd="0" presId="urn:microsoft.com/office/officeart/2005/8/layout/hierarchy1"/>
    <dgm:cxn modelId="{32A88425-5F52-4DA0-BB94-1855C5E587C7}" type="presParOf" srcId="{265D022D-5F05-4F90-9031-81B286242729}" destId="{149630DD-9018-41BE-B5F6-479AF558526B}" srcOrd="0" destOrd="0" presId="urn:microsoft.com/office/officeart/2005/8/layout/hierarchy1"/>
    <dgm:cxn modelId="{38B20CE0-4256-4008-9860-790E60C87AA9}" type="presParOf" srcId="{265D022D-5F05-4F90-9031-81B286242729}" destId="{E5DE90ED-E799-4125-85C8-9870753AB1CF}" srcOrd="1" destOrd="0" presId="urn:microsoft.com/office/officeart/2005/8/layout/hierarchy1"/>
    <dgm:cxn modelId="{EE455CDF-7527-41C6-92BB-61C91C1B35CE}" type="presParOf" srcId="{9ACA29B3-E629-454F-B8FC-7A0855A4785D}" destId="{A8233043-513F-4AB2-B38D-D472C291AC0C}"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D8AEAF-CCAC-4326-AD7A-8407BCEF6781}"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B430B15E-1451-4A8C-A991-36B1079CDB8C}">
      <dgm:prSet custT="1"/>
      <dgm:spPr/>
      <dgm:t>
        <a:bodyPr/>
        <a:lstStyle/>
        <a:p>
          <a:r>
            <a:rPr lang="it-IT" sz="1200" b="1" dirty="0"/>
            <a:t>Tutti i componenti la commissione/classe dichiarano obbligatoriamente per iscritto, distintamente per i candidati interni ed esterni: </a:t>
          </a:r>
          <a:endParaRPr lang="en-US" sz="1200" b="1" dirty="0"/>
        </a:p>
      </dgm:t>
    </dgm:pt>
    <dgm:pt modelId="{288FE291-2534-4CA8-B797-1103AE788523}" type="parTrans" cxnId="{2D820D5F-F5C5-4D9C-931C-82E6ECA61342}">
      <dgm:prSet/>
      <dgm:spPr/>
      <dgm:t>
        <a:bodyPr/>
        <a:lstStyle/>
        <a:p>
          <a:endParaRPr lang="en-US"/>
        </a:p>
      </dgm:t>
    </dgm:pt>
    <dgm:pt modelId="{B3C63847-6F7A-41A0-B916-649DD1C97CF6}" type="sibTrans" cxnId="{2D820D5F-F5C5-4D9C-931C-82E6ECA61342}">
      <dgm:prSet/>
      <dgm:spPr/>
      <dgm:t>
        <a:bodyPr/>
        <a:lstStyle/>
        <a:p>
          <a:endParaRPr lang="en-US"/>
        </a:p>
      </dgm:t>
    </dgm:pt>
    <dgm:pt modelId="{3CE6FF6B-FF96-4254-B498-931E3C92DB7B}">
      <dgm:prSet/>
      <dgm:spPr/>
      <dgm:t>
        <a:bodyPr/>
        <a:lstStyle/>
        <a:p>
          <a:r>
            <a:rPr lang="it-IT"/>
            <a:t>se nell’anno scolastico 2022/2023 abbiano o meno istruito privatamente uno o più candidati; </a:t>
          </a:r>
          <a:endParaRPr lang="en-US"/>
        </a:p>
      </dgm:t>
    </dgm:pt>
    <dgm:pt modelId="{A793E504-6B62-44EF-8DEF-5733831F0399}" type="parTrans" cxnId="{E0BBE258-445A-4D88-8D3D-44729AAC2C6F}">
      <dgm:prSet/>
      <dgm:spPr/>
      <dgm:t>
        <a:bodyPr/>
        <a:lstStyle/>
        <a:p>
          <a:endParaRPr lang="en-US"/>
        </a:p>
      </dgm:t>
    </dgm:pt>
    <dgm:pt modelId="{D1CAC025-106C-4F83-8AF7-133B006D80B6}" type="sibTrans" cxnId="{E0BBE258-445A-4D88-8D3D-44729AAC2C6F}">
      <dgm:prSet/>
      <dgm:spPr/>
      <dgm:t>
        <a:bodyPr/>
        <a:lstStyle/>
        <a:p>
          <a:endParaRPr lang="en-US"/>
        </a:p>
      </dgm:t>
    </dgm:pt>
    <dgm:pt modelId="{261FC532-B240-4675-BD79-65B2D9252CDB}">
      <dgm:prSet/>
      <dgm:spPr/>
      <dgm:t>
        <a:bodyPr/>
        <a:lstStyle/>
        <a:p>
          <a:r>
            <a:rPr lang="it-IT"/>
            <a:t>b) se abbiano o meno rapporti di parentela e di affinità entro il quarto grado ovvero di coniugio, unione civile o convivenza di fatto. </a:t>
          </a:r>
          <a:endParaRPr lang="en-US"/>
        </a:p>
      </dgm:t>
    </dgm:pt>
    <dgm:pt modelId="{53392F96-CC2C-4AFA-BAC6-C370F01F09D9}" type="parTrans" cxnId="{2A952B93-A3AB-409E-9602-2AC0E552D08D}">
      <dgm:prSet/>
      <dgm:spPr/>
      <dgm:t>
        <a:bodyPr/>
        <a:lstStyle/>
        <a:p>
          <a:endParaRPr lang="en-US"/>
        </a:p>
      </dgm:t>
    </dgm:pt>
    <dgm:pt modelId="{5C625710-174E-4502-B7B1-D8C9018AC571}" type="sibTrans" cxnId="{2A952B93-A3AB-409E-9602-2AC0E552D08D}">
      <dgm:prSet/>
      <dgm:spPr/>
      <dgm:t>
        <a:bodyPr/>
        <a:lstStyle/>
        <a:p>
          <a:endParaRPr lang="en-US"/>
        </a:p>
      </dgm:t>
    </dgm:pt>
    <dgm:pt modelId="{84406AA3-844C-43F7-937D-6AA682F271FA}" type="pres">
      <dgm:prSet presAssocID="{62D8AEAF-CCAC-4326-AD7A-8407BCEF6781}" presName="vert0" presStyleCnt="0">
        <dgm:presLayoutVars>
          <dgm:dir/>
          <dgm:animOne val="branch"/>
          <dgm:animLvl val="lvl"/>
        </dgm:presLayoutVars>
      </dgm:prSet>
      <dgm:spPr/>
    </dgm:pt>
    <dgm:pt modelId="{FCDA4849-0D19-4791-9638-E159785F103A}" type="pres">
      <dgm:prSet presAssocID="{B430B15E-1451-4A8C-A991-36B1079CDB8C}" presName="thickLine" presStyleLbl="alignNode1" presStyleIdx="0" presStyleCnt="1"/>
      <dgm:spPr/>
    </dgm:pt>
    <dgm:pt modelId="{37046A3A-87DD-4832-B7F4-8681FE2CA627}" type="pres">
      <dgm:prSet presAssocID="{B430B15E-1451-4A8C-A991-36B1079CDB8C}" presName="horz1" presStyleCnt="0"/>
      <dgm:spPr/>
    </dgm:pt>
    <dgm:pt modelId="{B6049511-5515-46A4-93C1-06D2FF21A379}" type="pres">
      <dgm:prSet presAssocID="{B430B15E-1451-4A8C-A991-36B1079CDB8C}" presName="tx1" presStyleLbl="revTx" presStyleIdx="0" presStyleCnt="3" custScaleX="280411" custScaleY="100196"/>
      <dgm:spPr/>
    </dgm:pt>
    <dgm:pt modelId="{C48F5835-49B3-4B6F-AC70-F0E6A152D3AA}" type="pres">
      <dgm:prSet presAssocID="{B430B15E-1451-4A8C-A991-36B1079CDB8C}" presName="vert1" presStyleCnt="0"/>
      <dgm:spPr/>
    </dgm:pt>
    <dgm:pt modelId="{85D435A6-0671-4B82-B25E-9D3A2FFC40F9}" type="pres">
      <dgm:prSet presAssocID="{3CE6FF6B-FF96-4254-B498-931E3C92DB7B}" presName="vertSpace2a" presStyleCnt="0"/>
      <dgm:spPr/>
    </dgm:pt>
    <dgm:pt modelId="{DAA97FE6-6F0F-4BA6-980C-7F357562469B}" type="pres">
      <dgm:prSet presAssocID="{3CE6FF6B-FF96-4254-B498-931E3C92DB7B}" presName="horz2" presStyleCnt="0"/>
      <dgm:spPr/>
    </dgm:pt>
    <dgm:pt modelId="{84972432-C47F-4532-8E1D-66C92CD78787}" type="pres">
      <dgm:prSet presAssocID="{3CE6FF6B-FF96-4254-B498-931E3C92DB7B}" presName="horzSpace2" presStyleCnt="0"/>
      <dgm:spPr/>
    </dgm:pt>
    <dgm:pt modelId="{F47C84B2-8D3C-40C6-BD5B-080A55A0DF3D}" type="pres">
      <dgm:prSet presAssocID="{3CE6FF6B-FF96-4254-B498-931E3C92DB7B}" presName="tx2" presStyleLbl="revTx" presStyleIdx="1" presStyleCnt="3"/>
      <dgm:spPr/>
    </dgm:pt>
    <dgm:pt modelId="{CAA9DF16-0E54-4DBE-B8DB-1E84E2DE7D80}" type="pres">
      <dgm:prSet presAssocID="{3CE6FF6B-FF96-4254-B498-931E3C92DB7B}" presName="vert2" presStyleCnt="0"/>
      <dgm:spPr/>
    </dgm:pt>
    <dgm:pt modelId="{C4270336-70EA-41A4-BD97-92ECA74D3E44}" type="pres">
      <dgm:prSet presAssocID="{3CE6FF6B-FF96-4254-B498-931E3C92DB7B}" presName="thinLine2b" presStyleLbl="callout" presStyleIdx="0" presStyleCnt="2"/>
      <dgm:spPr/>
    </dgm:pt>
    <dgm:pt modelId="{A3115D46-D5D5-4C2C-889F-B932E314D117}" type="pres">
      <dgm:prSet presAssocID="{3CE6FF6B-FF96-4254-B498-931E3C92DB7B}" presName="vertSpace2b" presStyleCnt="0"/>
      <dgm:spPr/>
    </dgm:pt>
    <dgm:pt modelId="{94A35650-A77F-441F-A63F-29A28D6FA274}" type="pres">
      <dgm:prSet presAssocID="{261FC532-B240-4675-BD79-65B2D9252CDB}" presName="horz2" presStyleCnt="0"/>
      <dgm:spPr/>
    </dgm:pt>
    <dgm:pt modelId="{2BA0CBB7-B8B3-453A-8291-BB29C2097525}" type="pres">
      <dgm:prSet presAssocID="{261FC532-B240-4675-BD79-65B2D9252CDB}" presName="horzSpace2" presStyleCnt="0"/>
      <dgm:spPr/>
    </dgm:pt>
    <dgm:pt modelId="{6BF4D99E-0C81-4914-9F63-BE062EC9AA9E}" type="pres">
      <dgm:prSet presAssocID="{261FC532-B240-4675-BD79-65B2D9252CDB}" presName="tx2" presStyleLbl="revTx" presStyleIdx="2" presStyleCnt="3"/>
      <dgm:spPr/>
    </dgm:pt>
    <dgm:pt modelId="{9339CC51-4BB9-44DD-AB6D-BC636E306DCA}" type="pres">
      <dgm:prSet presAssocID="{261FC532-B240-4675-BD79-65B2D9252CDB}" presName="vert2" presStyleCnt="0"/>
      <dgm:spPr/>
    </dgm:pt>
    <dgm:pt modelId="{F5BFC162-4265-4D1A-801E-B03D6106CA61}" type="pres">
      <dgm:prSet presAssocID="{261FC532-B240-4675-BD79-65B2D9252CDB}" presName="thinLine2b" presStyleLbl="callout" presStyleIdx="1" presStyleCnt="2"/>
      <dgm:spPr/>
    </dgm:pt>
    <dgm:pt modelId="{8298402A-7C23-430B-AD41-6FC5F23C53DD}" type="pres">
      <dgm:prSet presAssocID="{261FC532-B240-4675-BD79-65B2D9252CDB}" presName="vertSpace2b" presStyleCnt="0"/>
      <dgm:spPr/>
    </dgm:pt>
  </dgm:ptLst>
  <dgm:cxnLst>
    <dgm:cxn modelId="{CB28B609-0119-43DC-8D04-4F64597A6B7E}" type="presOf" srcId="{261FC532-B240-4675-BD79-65B2D9252CDB}" destId="{6BF4D99E-0C81-4914-9F63-BE062EC9AA9E}" srcOrd="0" destOrd="0" presId="urn:microsoft.com/office/officeart/2008/layout/LinedList"/>
    <dgm:cxn modelId="{1C7D021A-5C83-4003-9588-4C50E8EEACD1}" type="presOf" srcId="{B430B15E-1451-4A8C-A991-36B1079CDB8C}" destId="{B6049511-5515-46A4-93C1-06D2FF21A379}" srcOrd="0" destOrd="0" presId="urn:microsoft.com/office/officeart/2008/layout/LinedList"/>
    <dgm:cxn modelId="{41E67A2B-FBBE-4550-9352-FCFC5C6D9EB8}" type="presOf" srcId="{3CE6FF6B-FF96-4254-B498-931E3C92DB7B}" destId="{F47C84B2-8D3C-40C6-BD5B-080A55A0DF3D}" srcOrd="0" destOrd="0" presId="urn:microsoft.com/office/officeart/2008/layout/LinedList"/>
    <dgm:cxn modelId="{2D820D5F-F5C5-4D9C-931C-82E6ECA61342}" srcId="{62D8AEAF-CCAC-4326-AD7A-8407BCEF6781}" destId="{B430B15E-1451-4A8C-A991-36B1079CDB8C}" srcOrd="0" destOrd="0" parTransId="{288FE291-2534-4CA8-B797-1103AE788523}" sibTransId="{B3C63847-6F7A-41A0-B916-649DD1C97CF6}"/>
    <dgm:cxn modelId="{E0BBE258-445A-4D88-8D3D-44729AAC2C6F}" srcId="{B430B15E-1451-4A8C-A991-36B1079CDB8C}" destId="{3CE6FF6B-FF96-4254-B498-931E3C92DB7B}" srcOrd="0" destOrd="0" parTransId="{A793E504-6B62-44EF-8DEF-5733831F0399}" sibTransId="{D1CAC025-106C-4F83-8AF7-133B006D80B6}"/>
    <dgm:cxn modelId="{2A952B93-A3AB-409E-9602-2AC0E552D08D}" srcId="{B430B15E-1451-4A8C-A991-36B1079CDB8C}" destId="{261FC532-B240-4675-BD79-65B2D9252CDB}" srcOrd="1" destOrd="0" parTransId="{53392F96-CC2C-4AFA-BAC6-C370F01F09D9}" sibTransId="{5C625710-174E-4502-B7B1-D8C9018AC571}"/>
    <dgm:cxn modelId="{B357C7B5-DA4C-4F1D-872C-6AF5FF63150F}" type="presOf" srcId="{62D8AEAF-CCAC-4326-AD7A-8407BCEF6781}" destId="{84406AA3-844C-43F7-937D-6AA682F271FA}" srcOrd="0" destOrd="0" presId="urn:microsoft.com/office/officeart/2008/layout/LinedList"/>
    <dgm:cxn modelId="{36B413A2-3939-4AEB-9518-CD59D61FFDD7}" type="presParOf" srcId="{84406AA3-844C-43F7-937D-6AA682F271FA}" destId="{FCDA4849-0D19-4791-9638-E159785F103A}" srcOrd="0" destOrd="0" presId="urn:microsoft.com/office/officeart/2008/layout/LinedList"/>
    <dgm:cxn modelId="{66FE7ADA-4410-4C1C-B160-3690DC8B8B06}" type="presParOf" srcId="{84406AA3-844C-43F7-937D-6AA682F271FA}" destId="{37046A3A-87DD-4832-B7F4-8681FE2CA627}" srcOrd="1" destOrd="0" presId="urn:microsoft.com/office/officeart/2008/layout/LinedList"/>
    <dgm:cxn modelId="{E0EA6728-C288-48CB-9524-41152E6ECF59}" type="presParOf" srcId="{37046A3A-87DD-4832-B7F4-8681FE2CA627}" destId="{B6049511-5515-46A4-93C1-06D2FF21A379}" srcOrd="0" destOrd="0" presId="urn:microsoft.com/office/officeart/2008/layout/LinedList"/>
    <dgm:cxn modelId="{C3EE2D12-9071-4F67-94FF-06006F0DF96E}" type="presParOf" srcId="{37046A3A-87DD-4832-B7F4-8681FE2CA627}" destId="{C48F5835-49B3-4B6F-AC70-F0E6A152D3AA}" srcOrd="1" destOrd="0" presId="urn:microsoft.com/office/officeart/2008/layout/LinedList"/>
    <dgm:cxn modelId="{48D6CF22-A221-4D70-BA53-AD3193E323C3}" type="presParOf" srcId="{C48F5835-49B3-4B6F-AC70-F0E6A152D3AA}" destId="{85D435A6-0671-4B82-B25E-9D3A2FFC40F9}" srcOrd="0" destOrd="0" presId="urn:microsoft.com/office/officeart/2008/layout/LinedList"/>
    <dgm:cxn modelId="{4A2EF9AD-FE86-4544-95F7-23B02AFFB45C}" type="presParOf" srcId="{C48F5835-49B3-4B6F-AC70-F0E6A152D3AA}" destId="{DAA97FE6-6F0F-4BA6-980C-7F357562469B}" srcOrd="1" destOrd="0" presId="urn:microsoft.com/office/officeart/2008/layout/LinedList"/>
    <dgm:cxn modelId="{8D969D56-AA54-405B-AC1D-A95F02C3630C}" type="presParOf" srcId="{DAA97FE6-6F0F-4BA6-980C-7F357562469B}" destId="{84972432-C47F-4532-8E1D-66C92CD78787}" srcOrd="0" destOrd="0" presId="urn:microsoft.com/office/officeart/2008/layout/LinedList"/>
    <dgm:cxn modelId="{FF9A4D1A-164B-4F37-A7A8-05D01DF43894}" type="presParOf" srcId="{DAA97FE6-6F0F-4BA6-980C-7F357562469B}" destId="{F47C84B2-8D3C-40C6-BD5B-080A55A0DF3D}" srcOrd="1" destOrd="0" presId="urn:microsoft.com/office/officeart/2008/layout/LinedList"/>
    <dgm:cxn modelId="{7EF2AD2D-A199-464C-9686-B002E6DD69D3}" type="presParOf" srcId="{DAA97FE6-6F0F-4BA6-980C-7F357562469B}" destId="{CAA9DF16-0E54-4DBE-B8DB-1E84E2DE7D80}" srcOrd="2" destOrd="0" presId="urn:microsoft.com/office/officeart/2008/layout/LinedList"/>
    <dgm:cxn modelId="{EB8FD757-1A66-4B67-AE32-51152DA89E21}" type="presParOf" srcId="{C48F5835-49B3-4B6F-AC70-F0E6A152D3AA}" destId="{C4270336-70EA-41A4-BD97-92ECA74D3E44}" srcOrd="2" destOrd="0" presId="urn:microsoft.com/office/officeart/2008/layout/LinedList"/>
    <dgm:cxn modelId="{8EEC4B60-252C-46A0-B418-F5DA10C4F630}" type="presParOf" srcId="{C48F5835-49B3-4B6F-AC70-F0E6A152D3AA}" destId="{A3115D46-D5D5-4C2C-889F-B932E314D117}" srcOrd="3" destOrd="0" presId="urn:microsoft.com/office/officeart/2008/layout/LinedList"/>
    <dgm:cxn modelId="{7249CA53-EE74-4889-8CAE-8D107E3995EE}" type="presParOf" srcId="{C48F5835-49B3-4B6F-AC70-F0E6A152D3AA}" destId="{94A35650-A77F-441F-A63F-29A28D6FA274}" srcOrd="4" destOrd="0" presId="urn:microsoft.com/office/officeart/2008/layout/LinedList"/>
    <dgm:cxn modelId="{3247495D-D087-4B7D-B907-ECACB500DB1A}" type="presParOf" srcId="{94A35650-A77F-441F-A63F-29A28D6FA274}" destId="{2BA0CBB7-B8B3-453A-8291-BB29C2097525}" srcOrd="0" destOrd="0" presId="urn:microsoft.com/office/officeart/2008/layout/LinedList"/>
    <dgm:cxn modelId="{8670B89C-A392-4576-B341-2CF686B4B2EC}" type="presParOf" srcId="{94A35650-A77F-441F-A63F-29A28D6FA274}" destId="{6BF4D99E-0C81-4914-9F63-BE062EC9AA9E}" srcOrd="1" destOrd="0" presId="urn:microsoft.com/office/officeart/2008/layout/LinedList"/>
    <dgm:cxn modelId="{2936247A-10A4-4205-9CCF-DD714DBCEE7B}" type="presParOf" srcId="{94A35650-A77F-441F-A63F-29A28D6FA274}" destId="{9339CC51-4BB9-44DD-AB6D-BC636E306DCA}" srcOrd="2" destOrd="0" presId="urn:microsoft.com/office/officeart/2008/layout/LinedList"/>
    <dgm:cxn modelId="{761149F9-3464-4572-9C90-D16F08D104B1}" type="presParOf" srcId="{C48F5835-49B3-4B6F-AC70-F0E6A152D3AA}" destId="{F5BFC162-4265-4D1A-801E-B03D6106CA61}" srcOrd="5" destOrd="0" presId="urn:microsoft.com/office/officeart/2008/layout/LinedList"/>
    <dgm:cxn modelId="{9ECCE5EB-F19B-4C43-AC24-10777131B5D7}" type="presParOf" srcId="{C48F5835-49B3-4B6F-AC70-F0E6A152D3AA}" destId="{8298402A-7C23-430B-AD41-6FC5F23C53DD}"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C6663F-377B-481D-BAD6-A2BE12AD3AB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C8EE4C3-8E55-46C8-968F-736E606D270A}">
      <dgm:prSet/>
      <dgm:spPr/>
      <dgm:t>
        <a:bodyPr/>
        <a:lstStyle/>
        <a:p>
          <a:r>
            <a:rPr lang="it-IT"/>
            <a:t>4. Nei casi di dichiarazione affermativa ai sensi del comma 3, lettere a) e b), il presidente comunica le situazioni di incompatibilità: </a:t>
          </a:r>
          <a:endParaRPr lang="en-US"/>
        </a:p>
      </dgm:t>
    </dgm:pt>
    <dgm:pt modelId="{30450329-026A-4F1A-871B-4D28AA518A79}" type="parTrans" cxnId="{F4771287-5CF6-4B2A-8872-08907658C99B}">
      <dgm:prSet/>
      <dgm:spPr/>
      <dgm:t>
        <a:bodyPr/>
        <a:lstStyle/>
        <a:p>
          <a:endParaRPr lang="en-US"/>
        </a:p>
      </dgm:t>
    </dgm:pt>
    <dgm:pt modelId="{B52D6925-28F7-428E-BADC-5251B07866AC}" type="sibTrans" cxnId="{F4771287-5CF6-4B2A-8872-08907658C99B}">
      <dgm:prSet/>
      <dgm:spPr/>
      <dgm:t>
        <a:bodyPr/>
        <a:lstStyle/>
        <a:p>
          <a:endParaRPr lang="en-US"/>
        </a:p>
      </dgm:t>
    </dgm:pt>
    <dgm:pt modelId="{F6D3D064-367D-41B7-BA1A-116BCD4A1B66}">
      <dgm:prSet/>
      <dgm:spPr/>
      <dgm:t>
        <a:bodyPr/>
        <a:lstStyle/>
        <a:p>
          <a:r>
            <a:rPr lang="it-IT"/>
            <a:t>per i commissari interni, al dirigente/coordinatore, il quale provvede alle sostituzioni secondo i criteri di cui all’art. 13, e le trasmette all’USR; </a:t>
          </a:r>
          <a:endParaRPr lang="en-US"/>
        </a:p>
      </dgm:t>
    </dgm:pt>
    <dgm:pt modelId="{03B71FA5-D2FB-4A03-A032-6CAD20F6AD4D}" type="parTrans" cxnId="{9FB612B4-976D-4E46-B6A5-06E111D35E13}">
      <dgm:prSet/>
      <dgm:spPr/>
      <dgm:t>
        <a:bodyPr/>
        <a:lstStyle/>
        <a:p>
          <a:endParaRPr lang="en-US"/>
        </a:p>
      </dgm:t>
    </dgm:pt>
    <dgm:pt modelId="{1DC307B7-9FE5-42E8-AD10-0EE24B570FE8}" type="sibTrans" cxnId="{9FB612B4-976D-4E46-B6A5-06E111D35E13}">
      <dgm:prSet/>
      <dgm:spPr/>
      <dgm:t>
        <a:bodyPr/>
        <a:lstStyle/>
        <a:p>
          <a:endParaRPr lang="en-US"/>
        </a:p>
      </dgm:t>
    </dgm:pt>
    <dgm:pt modelId="{2B00122A-B9E6-4D33-A223-CD588F1C7248}">
      <dgm:prSet/>
      <dgm:spPr/>
      <dgm:t>
        <a:bodyPr/>
        <a:lstStyle/>
        <a:p>
          <a:r>
            <a:rPr lang="it-IT"/>
            <a:t>- per i commissari esterni, all’USR che provvede in modo analogo sia per i commissari esterni che nei confronti dei presidenti che si trovino nella stessa situazione..</a:t>
          </a:r>
          <a:endParaRPr lang="en-US"/>
        </a:p>
      </dgm:t>
    </dgm:pt>
    <dgm:pt modelId="{AE85327E-A5E4-48C8-943F-58B44A2E9049}" type="parTrans" cxnId="{4E5F9F96-9612-40F1-996E-A5AD540F69C2}">
      <dgm:prSet/>
      <dgm:spPr/>
      <dgm:t>
        <a:bodyPr/>
        <a:lstStyle/>
        <a:p>
          <a:endParaRPr lang="en-US"/>
        </a:p>
      </dgm:t>
    </dgm:pt>
    <dgm:pt modelId="{EA3D93BF-31B1-4BE7-AB3C-91EB8B8D5A09}" type="sibTrans" cxnId="{4E5F9F96-9612-40F1-996E-A5AD540F69C2}">
      <dgm:prSet/>
      <dgm:spPr/>
      <dgm:t>
        <a:bodyPr/>
        <a:lstStyle/>
        <a:p>
          <a:endParaRPr lang="en-US"/>
        </a:p>
      </dgm:t>
    </dgm:pt>
    <dgm:pt modelId="{941F4F5B-63F0-469C-BCBB-16405CCDC978}" type="pres">
      <dgm:prSet presAssocID="{9FC6663F-377B-481D-BAD6-A2BE12AD3ABA}" presName="hierChild1" presStyleCnt="0">
        <dgm:presLayoutVars>
          <dgm:chPref val="1"/>
          <dgm:dir/>
          <dgm:animOne val="branch"/>
          <dgm:animLvl val="lvl"/>
          <dgm:resizeHandles/>
        </dgm:presLayoutVars>
      </dgm:prSet>
      <dgm:spPr/>
    </dgm:pt>
    <dgm:pt modelId="{38A5CF2C-0922-4525-B64D-A0377BA765DD}" type="pres">
      <dgm:prSet presAssocID="{2C8EE4C3-8E55-46C8-968F-736E606D270A}" presName="hierRoot1" presStyleCnt="0"/>
      <dgm:spPr/>
    </dgm:pt>
    <dgm:pt modelId="{8129EB77-29CE-43CC-AAAB-438AA6FD219A}" type="pres">
      <dgm:prSet presAssocID="{2C8EE4C3-8E55-46C8-968F-736E606D270A}" presName="composite" presStyleCnt="0"/>
      <dgm:spPr/>
    </dgm:pt>
    <dgm:pt modelId="{D8E73829-7031-4878-AEE8-434E521542A9}" type="pres">
      <dgm:prSet presAssocID="{2C8EE4C3-8E55-46C8-968F-736E606D270A}" presName="background" presStyleLbl="node0" presStyleIdx="0" presStyleCnt="1"/>
      <dgm:spPr/>
    </dgm:pt>
    <dgm:pt modelId="{31A53F0B-F38A-4979-8C9B-D4ED2D296CE2}" type="pres">
      <dgm:prSet presAssocID="{2C8EE4C3-8E55-46C8-968F-736E606D270A}" presName="text" presStyleLbl="fgAcc0" presStyleIdx="0" presStyleCnt="1">
        <dgm:presLayoutVars>
          <dgm:chPref val="3"/>
        </dgm:presLayoutVars>
      </dgm:prSet>
      <dgm:spPr/>
    </dgm:pt>
    <dgm:pt modelId="{A9AC3231-6645-4D5E-98C0-1D107D866BBD}" type="pres">
      <dgm:prSet presAssocID="{2C8EE4C3-8E55-46C8-968F-736E606D270A}" presName="hierChild2" presStyleCnt="0"/>
      <dgm:spPr/>
    </dgm:pt>
    <dgm:pt modelId="{8D6B1C50-822D-4A13-8B54-6CC2AF2949AE}" type="pres">
      <dgm:prSet presAssocID="{03B71FA5-D2FB-4A03-A032-6CAD20F6AD4D}" presName="Name10" presStyleLbl="parChTrans1D2" presStyleIdx="0" presStyleCnt="2"/>
      <dgm:spPr/>
    </dgm:pt>
    <dgm:pt modelId="{83FD4F25-CB5B-4448-BE78-A83985B8E101}" type="pres">
      <dgm:prSet presAssocID="{F6D3D064-367D-41B7-BA1A-116BCD4A1B66}" presName="hierRoot2" presStyleCnt="0"/>
      <dgm:spPr/>
    </dgm:pt>
    <dgm:pt modelId="{204ADB3C-B121-4262-8BF8-345A09257A2A}" type="pres">
      <dgm:prSet presAssocID="{F6D3D064-367D-41B7-BA1A-116BCD4A1B66}" presName="composite2" presStyleCnt="0"/>
      <dgm:spPr/>
    </dgm:pt>
    <dgm:pt modelId="{BD498DCD-382D-4966-9E5F-F4084AA17463}" type="pres">
      <dgm:prSet presAssocID="{F6D3D064-367D-41B7-BA1A-116BCD4A1B66}" presName="background2" presStyleLbl="node2" presStyleIdx="0" presStyleCnt="2"/>
      <dgm:spPr/>
    </dgm:pt>
    <dgm:pt modelId="{5C0C9AFA-358F-4A86-A867-FA92F2AF9A1A}" type="pres">
      <dgm:prSet presAssocID="{F6D3D064-367D-41B7-BA1A-116BCD4A1B66}" presName="text2" presStyleLbl="fgAcc2" presStyleIdx="0" presStyleCnt="2">
        <dgm:presLayoutVars>
          <dgm:chPref val="3"/>
        </dgm:presLayoutVars>
      </dgm:prSet>
      <dgm:spPr/>
    </dgm:pt>
    <dgm:pt modelId="{D47088FD-16CD-47F7-893E-B3A0ED308D3A}" type="pres">
      <dgm:prSet presAssocID="{F6D3D064-367D-41B7-BA1A-116BCD4A1B66}" presName="hierChild3" presStyleCnt="0"/>
      <dgm:spPr/>
    </dgm:pt>
    <dgm:pt modelId="{D00D4B3C-75F0-4101-91BB-68428CE6CB3B}" type="pres">
      <dgm:prSet presAssocID="{AE85327E-A5E4-48C8-943F-58B44A2E9049}" presName="Name10" presStyleLbl="parChTrans1D2" presStyleIdx="1" presStyleCnt="2"/>
      <dgm:spPr/>
    </dgm:pt>
    <dgm:pt modelId="{0B2F9F43-3A39-493B-99E1-CA6408B64CBE}" type="pres">
      <dgm:prSet presAssocID="{2B00122A-B9E6-4D33-A223-CD588F1C7248}" presName="hierRoot2" presStyleCnt="0"/>
      <dgm:spPr/>
    </dgm:pt>
    <dgm:pt modelId="{A8AE1801-3E2D-4403-83BA-BD8BA231320A}" type="pres">
      <dgm:prSet presAssocID="{2B00122A-B9E6-4D33-A223-CD588F1C7248}" presName="composite2" presStyleCnt="0"/>
      <dgm:spPr/>
    </dgm:pt>
    <dgm:pt modelId="{AB636E71-F40E-491C-8CE3-5FC2099773A5}" type="pres">
      <dgm:prSet presAssocID="{2B00122A-B9E6-4D33-A223-CD588F1C7248}" presName="background2" presStyleLbl="node2" presStyleIdx="1" presStyleCnt="2"/>
      <dgm:spPr/>
    </dgm:pt>
    <dgm:pt modelId="{2EF0C79B-CF38-4E22-88ED-1C021691BEDF}" type="pres">
      <dgm:prSet presAssocID="{2B00122A-B9E6-4D33-A223-CD588F1C7248}" presName="text2" presStyleLbl="fgAcc2" presStyleIdx="1" presStyleCnt="2">
        <dgm:presLayoutVars>
          <dgm:chPref val="3"/>
        </dgm:presLayoutVars>
      </dgm:prSet>
      <dgm:spPr/>
    </dgm:pt>
    <dgm:pt modelId="{BFF2A9C6-C11C-4F47-BCCE-144F56D41492}" type="pres">
      <dgm:prSet presAssocID="{2B00122A-B9E6-4D33-A223-CD588F1C7248}" presName="hierChild3" presStyleCnt="0"/>
      <dgm:spPr/>
    </dgm:pt>
  </dgm:ptLst>
  <dgm:cxnLst>
    <dgm:cxn modelId="{BCF2C710-E06F-4EF4-AD4A-F0863EAE82A2}" type="presOf" srcId="{AE85327E-A5E4-48C8-943F-58B44A2E9049}" destId="{D00D4B3C-75F0-4101-91BB-68428CE6CB3B}" srcOrd="0" destOrd="0" presId="urn:microsoft.com/office/officeart/2005/8/layout/hierarchy1"/>
    <dgm:cxn modelId="{9487061C-60E7-42CD-A14A-F0C997AC16D4}" type="presOf" srcId="{03B71FA5-D2FB-4A03-A032-6CAD20F6AD4D}" destId="{8D6B1C50-822D-4A13-8B54-6CC2AF2949AE}" srcOrd="0" destOrd="0" presId="urn:microsoft.com/office/officeart/2005/8/layout/hierarchy1"/>
    <dgm:cxn modelId="{970DFC63-38AC-42D9-B5C4-952BA1F811FB}" type="presOf" srcId="{F6D3D064-367D-41B7-BA1A-116BCD4A1B66}" destId="{5C0C9AFA-358F-4A86-A867-FA92F2AF9A1A}" srcOrd="0" destOrd="0" presId="urn:microsoft.com/office/officeart/2005/8/layout/hierarchy1"/>
    <dgm:cxn modelId="{F4771287-5CF6-4B2A-8872-08907658C99B}" srcId="{9FC6663F-377B-481D-BAD6-A2BE12AD3ABA}" destId="{2C8EE4C3-8E55-46C8-968F-736E606D270A}" srcOrd="0" destOrd="0" parTransId="{30450329-026A-4F1A-871B-4D28AA518A79}" sibTransId="{B52D6925-28F7-428E-BADC-5251B07866AC}"/>
    <dgm:cxn modelId="{C8EFD38C-5228-48AC-9BD1-14D016A1A01D}" type="presOf" srcId="{9FC6663F-377B-481D-BAD6-A2BE12AD3ABA}" destId="{941F4F5B-63F0-469C-BCBB-16405CCDC978}" srcOrd="0" destOrd="0" presId="urn:microsoft.com/office/officeart/2005/8/layout/hierarchy1"/>
    <dgm:cxn modelId="{4E5F9F96-9612-40F1-996E-A5AD540F69C2}" srcId="{2C8EE4C3-8E55-46C8-968F-736E606D270A}" destId="{2B00122A-B9E6-4D33-A223-CD588F1C7248}" srcOrd="1" destOrd="0" parTransId="{AE85327E-A5E4-48C8-943F-58B44A2E9049}" sibTransId="{EA3D93BF-31B1-4BE7-AB3C-91EB8B8D5A09}"/>
    <dgm:cxn modelId="{4CCC31A5-2691-48EF-A9C7-19F0743E09AC}" type="presOf" srcId="{2B00122A-B9E6-4D33-A223-CD588F1C7248}" destId="{2EF0C79B-CF38-4E22-88ED-1C021691BEDF}" srcOrd="0" destOrd="0" presId="urn:microsoft.com/office/officeart/2005/8/layout/hierarchy1"/>
    <dgm:cxn modelId="{9FB612B4-976D-4E46-B6A5-06E111D35E13}" srcId="{2C8EE4C3-8E55-46C8-968F-736E606D270A}" destId="{F6D3D064-367D-41B7-BA1A-116BCD4A1B66}" srcOrd="0" destOrd="0" parTransId="{03B71FA5-D2FB-4A03-A032-6CAD20F6AD4D}" sibTransId="{1DC307B7-9FE5-42E8-AD10-0EE24B570FE8}"/>
    <dgm:cxn modelId="{3ECEE8ED-4252-4042-B3BD-55E3E876DB80}" type="presOf" srcId="{2C8EE4C3-8E55-46C8-968F-736E606D270A}" destId="{31A53F0B-F38A-4979-8C9B-D4ED2D296CE2}" srcOrd="0" destOrd="0" presId="urn:microsoft.com/office/officeart/2005/8/layout/hierarchy1"/>
    <dgm:cxn modelId="{6264BEBA-F2E7-4468-9796-CDF87E6939E8}" type="presParOf" srcId="{941F4F5B-63F0-469C-BCBB-16405CCDC978}" destId="{38A5CF2C-0922-4525-B64D-A0377BA765DD}" srcOrd="0" destOrd="0" presId="urn:microsoft.com/office/officeart/2005/8/layout/hierarchy1"/>
    <dgm:cxn modelId="{A4DEFB58-B2E9-4C6A-8251-DD97FD287D65}" type="presParOf" srcId="{38A5CF2C-0922-4525-B64D-A0377BA765DD}" destId="{8129EB77-29CE-43CC-AAAB-438AA6FD219A}" srcOrd="0" destOrd="0" presId="urn:microsoft.com/office/officeart/2005/8/layout/hierarchy1"/>
    <dgm:cxn modelId="{5854C7F0-DEC0-467B-8130-79E92ECACA19}" type="presParOf" srcId="{8129EB77-29CE-43CC-AAAB-438AA6FD219A}" destId="{D8E73829-7031-4878-AEE8-434E521542A9}" srcOrd="0" destOrd="0" presId="urn:microsoft.com/office/officeart/2005/8/layout/hierarchy1"/>
    <dgm:cxn modelId="{8BC1B5C8-CA28-42F4-8632-10DF4415FCA9}" type="presParOf" srcId="{8129EB77-29CE-43CC-AAAB-438AA6FD219A}" destId="{31A53F0B-F38A-4979-8C9B-D4ED2D296CE2}" srcOrd="1" destOrd="0" presId="urn:microsoft.com/office/officeart/2005/8/layout/hierarchy1"/>
    <dgm:cxn modelId="{4B2444E1-2884-4928-874A-F8E154F23FF1}" type="presParOf" srcId="{38A5CF2C-0922-4525-B64D-A0377BA765DD}" destId="{A9AC3231-6645-4D5E-98C0-1D107D866BBD}" srcOrd="1" destOrd="0" presId="urn:microsoft.com/office/officeart/2005/8/layout/hierarchy1"/>
    <dgm:cxn modelId="{0EA2CE6D-B4DE-4636-80BB-F983BC25ABBC}" type="presParOf" srcId="{A9AC3231-6645-4D5E-98C0-1D107D866BBD}" destId="{8D6B1C50-822D-4A13-8B54-6CC2AF2949AE}" srcOrd="0" destOrd="0" presId="urn:microsoft.com/office/officeart/2005/8/layout/hierarchy1"/>
    <dgm:cxn modelId="{C34F863B-284C-4CDD-A1E9-6BE2F793E9C0}" type="presParOf" srcId="{A9AC3231-6645-4D5E-98C0-1D107D866BBD}" destId="{83FD4F25-CB5B-4448-BE78-A83985B8E101}" srcOrd="1" destOrd="0" presId="urn:microsoft.com/office/officeart/2005/8/layout/hierarchy1"/>
    <dgm:cxn modelId="{6320731B-F246-4C8B-AF70-168576891201}" type="presParOf" srcId="{83FD4F25-CB5B-4448-BE78-A83985B8E101}" destId="{204ADB3C-B121-4262-8BF8-345A09257A2A}" srcOrd="0" destOrd="0" presId="urn:microsoft.com/office/officeart/2005/8/layout/hierarchy1"/>
    <dgm:cxn modelId="{F9AF5DB5-9C2B-45FC-A612-054D3EFF1C91}" type="presParOf" srcId="{204ADB3C-B121-4262-8BF8-345A09257A2A}" destId="{BD498DCD-382D-4966-9E5F-F4084AA17463}" srcOrd="0" destOrd="0" presId="urn:microsoft.com/office/officeart/2005/8/layout/hierarchy1"/>
    <dgm:cxn modelId="{62AE34C8-518E-461A-BB7E-6BDBB6DD2D32}" type="presParOf" srcId="{204ADB3C-B121-4262-8BF8-345A09257A2A}" destId="{5C0C9AFA-358F-4A86-A867-FA92F2AF9A1A}" srcOrd="1" destOrd="0" presId="urn:microsoft.com/office/officeart/2005/8/layout/hierarchy1"/>
    <dgm:cxn modelId="{AC9F290B-0B19-41C0-817F-FFE464ED4BF4}" type="presParOf" srcId="{83FD4F25-CB5B-4448-BE78-A83985B8E101}" destId="{D47088FD-16CD-47F7-893E-B3A0ED308D3A}" srcOrd="1" destOrd="0" presId="urn:microsoft.com/office/officeart/2005/8/layout/hierarchy1"/>
    <dgm:cxn modelId="{DECD8AF6-B0F1-46BA-93BC-422C6D1ABBAF}" type="presParOf" srcId="{A9AC3231-6645-4D5E-98C0-1D107D866BBD}" destId="{D00D4B3C-75F0-4101-91BB-68428CE6CB3B}" srcOrd="2" destOrd="0" presId="urn:microsoft.com/office/officeart/2005/8/layout/hierarchy1"/>
    <dgm:cxn modelId="{EC8CBD56-37C2-4720-976C-31EF0DE50640}" type="presParOf" srcId="{A9AC3231-6645-4D5E-98C0-1D107D866BBD}" destId="{0B2F9F43-3A39-493B-99E1-CA6408B64CBE}" srcOrd="3" destOrd="0" presId="urn:microsoft.com/office/officeart/2005/8/layout/hierarchy1"/>
    <dgm:cxn modelId="{1B173233-BF62-44BF-BA57-8409A9A7794D}" type="presParOf" srcId="{0B2F9F43-3A39-493B-99E1-CA6408B64CBE}" destId="{A8AE1801-3E2D-4403-83BA-BD8BA231320A}" srcOrd="0" destOrd="0" presId="urn:microsoft.com/office/officeart/2005/8/layout/hierarchy1"/>
    <dgm:cxn modelId="{FFB9EEA0-9080-4C9D-81A5-F87E6C5ED3F7}" type="presParOf" srcId="{A8AE1801-3E2D-4403-83BA-BD8BA231320A}" destId="{AB636E71-F40E-491C-8CE3-5FC2099773A5}" srcOrd="0" destOrd="0" presId="urn:microsoft.com/office/officeart/2005/8/layout/hierarchy1"/>
    <dgm:cxn modelId="{9638070D-7342-45F5-AF39-6474871B2DD2}" type="presParOf" srcId="{A8AE1801-3E2D-4403-83BA-BD8BA231320A}" destId="{2EF0C79B-CF38-4E22-88ED-1C021691BEDF}" srcOrd="1" destOrd="0" presId="urn:microsoft.com/office/officeart/2005/8/layout/hierarchy1"/>
    <dgm:cxn modelId="{03268F45-22A8-490A-9551-A9B66E52CEA7}" type="presParOf" srcId="{0B2F9F43-3A39-493B-99E1-CA6408B64CBE}" destId="{BFF2A9C6-C11C-4F47-BCCE-144F56D41492}"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A15A0E-09DB-4B0A-8995-1C60673B7B52}"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D1020BDB-204C-42D1-BE22-C7E0DDC8D828}">
      <dgm:prSet/>
      <dgm:spPr/>
      <dgm:t>
        <a:bodyPr/>
        <a:lstStyle/>
        <a:p>
          <a:r>
            <a:rPr lang="it-IT"/>
            <a:t>Il presidente può disporre motivate deroghe alle incompatibilità di cui al comma 3, lettera b), nei confronti di commissari interni la cui nomina sia stata motivata da ineludibile necessità. Le sostituzioni sono disposte immediatamente. </a:t>
          </a:r>
          <a:endParaRPr lang="en-US"/>
        </a:p>
      </dgm:t>
    </dgm:pt>
    <dgm:pt modelId="{EE1884F9-1466-4FA6-9B3E-5EECFD572571}" type="parTrans" cxnId="{B97B7D8C-8C0B-44E9-88EF-95044209E04A}">
      <dgm:prSet/>
      <dgm:spPr/>
      <dgm:t>
        <a:bodyPr/>
        <a:lstStyle/>
        <a:p>
          <a:endParaRPr lang="en-US"/>
        </a:p>
      </dgm:t>
    </dgm:pt>
    <dgm:pt modelId="{9357D3C1-B99D-48EA-AE68-B4401019199B}" type="sibTrans" cxnId="{B97B7D8C-8C0B-44E9-88EF-95044209E04A}">
      <dgm:prSet/>
      <dgm:spPr/>
      <dgm:t>
        <a:bodyPr/>
        <a:lstStyle/>
        <a:p>
          <a:endParaRPr lang="en-US"/>
        </a:p>
      </dgm:t>
    </dgm:pt>
    <dgm:pt modelId="{26B7723E-230A-4648-93BA-679347ECAB5D}">
      <dgm:prSet/>
      <dgm:spPr/>
      <dgm:t>
        <a:bodyPr/>
        <a:lstStyle/>
        <a:p>
          <a:r>
            <a:rPr lang="it-IT"/>
            <a:t>5. I presidenti e i commissari nominati in sostituzione di personale impedito a espletare l’incarico rilasciano a loro volta le dichiarazioni di cui al comma 3</a:t>
          </a:r>
          <a:endParaRPr lang="en-US"/>
        </a:p>
      </dgm:t>
    </dgm:pt>
    <dgm:pt modelId="{1D5EF860-B6DF-467E-8D50-DE385C030D3A}" type="parTrans" cxnId="{6B57C6F4-E2B5-404D-9766-E3DC032DB50F}">
      <dgm:prSet/>
      <dgm:spPr/>
      <dgm:t>
        <a:bodyPr/>
        <a:lstStyle/>
        <a:p>
          <a:endParaRPr lang="en-US"/>
        </a:p>
      </dgm:t>
    </dgm:pt>
    <dgm:pt modelId="{90F41B95-4358-430C-8A20-D74C79EE0D89}" type="sibTrans" cxnId="{6B57C6F4-E2B5-404D-9766-E3DC032DB50F}">
      <dgm:prSet/>
      <dgm:spPr/>
      <dgm:t>
        <a:bodyPr/>
        <a:lstStyle/>
        <a:p>
          <a:endParaRPr lang="en-US"/>
        </a:p>
      </dgm:t>
    </dgm:pt>
    <dgm:pt modelId="{D3762CB5-2BF6-4152-993E-4E83BB91B26D}" type="pres">
      <dgm:prSet presAssocID="{AEA15A0E-09DB-4B0A-8995-1C60673B7B52}" presName="Name0" presStyleCnt="0">
        <dgm:presLayoutVars>
          <dgm:dir/>
          <dgm:animLvl val="lvl"/>
          <dgm:resizeHandles val="exact"/>
        </dgm:presLayoutVars>
      </dgm:prSet>
      <dgm:spPr/>
    </dgm:pt>
    <dgm:pt modelId="{E0DCC72F-D946-49AC-917D-AF65001059C4}" type="pres">
      <dgm:prSet presAssocID="{26B7723E-230A-4648-93BA-679347ECAB5D}" presName="boxAndChildren" presStyleCnt="0"/>
      <dgm:spPr/>
    </dgm:pt>
    <dgm:pt modelId="{B04DAE33-6F1B-456D-930B-58BB51BD29F2}" type="pres">
      <dgm:prSet presAssocID="{26B7723E-230A-4648-93BA-679347ECAB5D}" presName="parentTextBox" presStyleLbl="node1" presStyleIdx="0" presStyleCnt="2"/>
      <dgm:spPr/>
    </dgm:pt>
    <dgm:pt modelId="{FBCDBF0E-EEA6-4AA1-94AC-1C842031F7B4}" type="pres">
      <dgm:prSet presAssocID="{9357D3C1-B99D-48EA-AE68-B4401019199B}" presName="sp" presStyleCnt="0"/>
      <dgm:spPr/>
    </dgm:pt>
    <dgm:pt modelId="{777FDF70-D9AB-420B-B982-03A76619D194}" type="pres">
      <dgm:prSet presAssocID="{D1020BDB-204C-42D1-BE22-C7E0DDC8D828}" presName="arrowAndChildren" presStyleCnt="0"/>
      <dgm:spPr/>
    </dgm:pt>
    <dgm:pt modelId="{3755EC10-6F66-48A5-BC07-58FBBB6A0690}" type="pres">
      <dgm:prSet presAssocID="{D1020BDB-204C-42D1-BE22-C7E0DDC8D828}" presName="parentTextArrow" presStyleLbl="node1" presStyleIdx="1" presStyleCnt="2"/>
      <dgm:spPr/>
    </dgm:pt>
  </dgm:ptLst>
  <dgm:cxnLst>
    <dgm:cxn modelId="{A68B146F-5BF5-463C-8071-50673819DAA5}" type="presOf" srcId="{D1020BDB-204C-42D1-BE22-C7E0DDC8D828}" destId="{3755EC10-6F66-48A5-BC07-58FBBB6A0690}" srcOrd="0" destOrd="0" presId="urn:microsoft.com/office/officeart/2005/8/layout/process4"/>
    <dgm:cxn modelId="{B97B7D8C-8C0B-44E9-88EF-95044209E04A}" srcId="{AEA15A0E-09DB-4B0A-8995-1C60673B7B52}" destId="{D1020BDB-204C-42D1-BE22-C7E0DDC8D828}" srcOrd="0" destOrd="0" parTransId="{EE1884F9-1466-4FA6-9B3E-5EECFD572571}" sibTransId="{9357D3C1-B99D-48EA-AE68-B4401019199B}"/>
    <dgm:cxn modelId="{540116C0-8B03-4CB9-B023-225F528F1D4D}" type="presOf" srcId="{26B7723E-230A-4648-93BA-679347ECAB5D}" destId="{B04DAE33-6F1B-456D-930B-58BB51BD29F2}" srcOrd="0" destOrd="0" presId="urn:microsoft.com/office/officeart/2005/8/layout/process4"/>
    <dgm:cxn modelId="{7CD183C1-ABF1-4055-85C0-B6472D49264E}" type="presOf" srcId="{AEA15A0E-09DB-4B0A-8995-1C60673B7B52}" destId="{D3762CB5-2BF6-4152-993E-4E83BB91B26D}" srcOrd="0" destOrd="0" presId="urn:microsoft.com/office/officeart/2005/8/layout/process4"/>
    <dgm:cxn modelId="{6B57C6F4-E2B5-404D-9766-E3DC032DB50F}" srcId="{AEA15A0E-09DB-4B0A-8995-1C60673B7B52}" destId="{26B7723E-230A-4648-93BA-679347ECAB5D}" srcOrd="1" destOrd="0" parTransId="{1D5EF860-B6DF-467E-8D50-DE385C030D3A}" sibTransId="{90F41B95-4358-430C-8A20-D74C79EE0D89}"/>
    <dgm:cxn modelId="{51384178-3BFD-4CDD-9AB9-C3E319562CBF}" type="presParOf" srcId="{D3762CB5-2BF6-4152-993E-4E83BB91B26D}" destId="{E0DCC72F-D946-49AC-917D-AF65001059C4}" srcOrd="0" destOrd="0" presId="urn:microsoft.com/office/officeart/2005/8/layout/process4"/>
    <dgm:cxn modelId="{DAF6AD57-AD1A-4A1C-B831-F603AC6BCDB8}" type="presParOf" srcId="{E0DCC72F-D946-49AC-917D-AF65001059C4}" destId="{B04DAE33-6F1B-456D-930B-58BB51BD29F2}" srcOrd="0" destOrd="0" presId="urn:microsoft.com/office/officeart/2005/8/layout/process4"/>
    <dgm:cxn modelId="{61988204-8DEB-4ED9-B8AB-6E4A2774BB9A}" type="presParOf" srcId="{D3762CB5-2BF6-4152-993E-4E83BB91B26D}" destId="{FBCDBF0E-EEA6-4AA1-94AC-1C842031F7B4}" srcOrd="1" destOrd="0" presId="urn:microsoft.com/office/officeart/2005/8/layout/process4"/>
    <dgm:cxn modelId="{DF7329BB-6F43-4AB9-ACC8-D43B683677FB}" type="presParOf" srcId="{D3762CB5-2BF6-4152-993E-4E83BB91B26D}" destId="{777FDF70-D9AB-420B-B982-03A76619D194}" srcOrd="2" destOrd="0" presId="urn:microsoft.com/office/officeart/2005/8/layout/process4"/>
    <dgm:cxn modelId="{610655D5-48FE-434C-A550-3619B702D8C4}" type="presParOf" srcId="{777FDF70-D9AB-420B-B982-03A76619D194}" destId="{3755EC10-6F66-48A5-BC07-58FBBB6A0690}"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0867A2-F144-4C6A-8F4F-30B77B26452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956F4C36-46E1-40F3-9D6C-4E58FBE6B0B5}">
      <dgm:prSet phldrT="[Testo]" custT="1"/>
      <dgm:spPr/>
      <dgm:t>
        <a:bodyPr/>
        <a:lstStyle/>
        <a:p>
          <a:r>
            <a:rPr lang="it-IT" sz="1400" b="1" dirty="0"/>
            <a:t>Se hanno istruito privatamente uno o più candidati delle due classi o delle altre classi parallele</a:t>
          </a:r>
        </a:p>
      </dgm:t>
    </dgm:pt>
    <dgm:pt modelId="{6B348631-B6CD-46DB-A9AF-BA5EBEE1A509}" type="parTrans" cxnId="{DF3E1E07-63C3-4A5C-BD91-325DC8DF313D}">
      <dgm:prSet/>
      <dgm:spPr/>
      <dgm:t>
        <a:bodyPr/>
        <a:lstStyle/>
        <a:p>
          <a:endParaRPr lang="it-IT"/>
        </a:p>
      </dgm:t>
    </dgm:pt>
    <dgm:pt modelId="{7B2A6228-C542-4645-9C95-B9FD14F764B7}" type="sibTrans" cxnId="{DF3E1E07-63C3-4A5C-BD91-325DC8DF313D}">
      <dgm:prSet/>
      <dgm:spPr/>
      <dgm:t>
        <a:bodyPr/>
        <a:lstStyle/>
        <a:p>
          <a:endParaRPr lang="it-IT"/>
        </a:p>
      </dgm:t>
    </dgm:pt>
    <dgm:pt modelId="{1B628163-1AAC-4AB8-8BFD-B2B2BAB20DCC}">
      <dgm:prSet phldrT="[Testo]" custT="1"/>
      <dgm:spPr/>
      <dgm:t>
        <a:bodyPr/>
        <a:lstStyle/>
        <a:p>
          <a:r>
            <a:rPr lang="it-IT" sz="1400" b="1" dirty="0"/>
            <a:t>Se hanno rapporti di parentela o di affinità entro il quarto grado con i candidati delle due classi o classi parallele</a:t>
          </a:r>
        </a:p>
      </dgm:t>
    </dgm:pt>
    <dgm:pt modelId="{E40998C0-A110-425B-9973-BCB98949307F}" type="parTrans" cxnId="{C3B01AAE-C59B-4054-90AD-43435EBE8FB0}">
      <dgm:prSet/>
      <dgm:spPr/>
      <dgm:t>
        <a:bodyPr/>
        <a:lstStyle/>
        <a:p>
          <a:endParaRPr lang="it-IT"/>
        </a:p>
      </dgm:t>
    </dgm:pt>
    <dgm:pt modelId="{A222068A-D701-4D74-BE2A-F6FBC13FA028}" type="sibTrans" cxnId="{C3B01AAE-C59B-4054-90AD-43435EBE8FB0}">
      <dgm:prSet/>
      <dgm:spPr/>
      <dgm:t>
        <a:bodyPr/>
        <a:lstStyle/>
        <a:p>
          <a:endParaRPr lang="it-IT"/>
        </a:p>
      </dgm:t>
    </dgm:pt>
    <dgm:pt modelId="{86AB91A1-2AE7-491E-BBC4-30FD41812AC2}">
      <dgm:prSet phldrT="[Testo]" custT="1"/>
      <dgm:spPr/>
      <dgm:t>
        <a:bodyPr/>
        <a:lstStyle/>
        <a:p>
          <a:r>
            <a:rPr lang="it-IT" sz="1600" b="1" dirty="0"/>
            <a:t>In caso affermativo il docente si astiene</a:t>
          </a:r>
        </a:p>
      </dgm:t>
    </dgm:pt>
    <dgm:pt modelId="{FE28E61E-A488-4354-915B-E3FFAA982F66}" type="parTrans" cxnId="{EA273C8F-A10C-466F-AA6E-17D7288A8C93}">
      <dgm:prSet/>
      <dgm:spPr/>
      <dgm:t>
        <a:bodyPr/>
        <a:lstStyle/>
        <a:p>
          <a:endParaRPr lang="it-IT"/>
        </a:p>
      </dgm:t>
    </dgm:pt>
    <dgm:pt modelId="{A57C5EC5-12C0-41E7-B5CF-E5352825B7D7}" type="sibTrans" cxnId="{EA273C8F-A10C-466F-AA6E-17D7288A8C93}">
      <dgm:prSet/>
      <dgm:spPr/>
      <dgm:t>
        <a:bodyPr/>
        <a:lstStyle/>
        <a:p>
          <a:endParaRPr lang="it-IT"/>
        </a:p>
      </dgm:t>
    </dgm:pt>
    <dgm:pt modelId="{FA5787C8-BDEF-4C1E-82BD-84B92F526FB4}">
      <dgm:prSet phldrT="[Testo]" custT="1"/>
      <dgm:spPr/>
      <dgm:t>
        <a:bodyPr/>
        <a:lstStyle/>
        <a:p>
          <a:r>
            <a:rPr lang="it-IT" sz="1600" b="1" dirty="0"/>
            <a:t>Il Presidente può disporre motivata deroga</a:t>
          </a:r>
        </a:p>
      </dgm:t>
    </dgm:pt>
    <dgm:pt modelId="{9F6022E2-034C-42F3-8742-E9D29F7F0E27}" type="parTrans" cxnId="{CE4E4195-0C3A-48CE-8268-A9ED66EE4DE0}">
      <dgm:prSet/>
      <dgm:spPr/>
      <dgm:t>
        <a:bodyPr/>
        <a:lstStyle/>
        <a:p>
          <a:endParaRPr lang="it-IT"/>
        </a:p>
      </dgm:t>
    </dgm:pt>
    <dgm:pt modelId="{2953A604-EE72-4C58-AE6B-ED118165440E}" type="sibTrans" cxnId="{CE4E4195-0C3A-48CE-8268-A9ED66EE4DE0}">
      <dgm:prSet/>
      <dgm:spPr/>
      <dgm:t>
        <a:bodyPr/>
        <a:lstStyle/>
        <a:p>
          <a:endParaRPr lang="it-IT"/>
        </a:p>
      </dgm:t>
    </dgm:pt>
    <dgm:pt modelId="{E3B66F9D-4E65-4858-9933-046AC1F94D57}">
      <dgm:prSet phldrT="[Testo]" custT="1"/>
      <dgm:spPr/>
      <dgm:t>
        <a:bodyPr/>
        <a:lstStyle/>
        <a:p>
          <a:r>
            <a:rPr lang="it-IT" sz="1600" b="1" dirty="0"/>
            <a:t>sentito il Presidente della commissione coinvolta</a:t>
          </a:r>
        </a:p>
      </dgm:t>
    </dgm:pt>
    <dgm:pt modelId="{4E41C524-8845-49AF-8CCC-404390B8132C}" type="parTrans" cxnId="{EDC9BFF4-586F-4D2D-9B69-8CBFEF01C023}">
      <dgm:prSet/>
      <dgm:spPr/>
      <dgm:t>
        <a:bodyPr/>
        <a:lstStyle/>
        <a:p>
          <a:endParaRPr lang="it-IT"/>
        </a:p>
      </dgm:t>
    </dgm:pt>
    <dgm:pt modelId="{FA21616A-B696-4E0B-898E-19AD16205F19}" type="sibTrans" cxnId="{EDC9BFF4-586F-4D2D-9B69-8CBFEF01C023}">
      <dgm:prSet/>
      <dgm:spPr/>
      <dgm:t>
        <a:bodyPr/>
        <a:lstStyle/>
        <a:p>
          <a:endParaRPr lang="it-IT"/>
        </a:p>
      </dgm:t>
    </dgm:pt>
    <dgm:pt modelId="{5D70B659-7353-4D09-8789-5DB9B91B21CB}" type="pres">
      <dgm:prSet presAssocID="{CE0867A2-F144-4C6A-8F4F-30B77B26452C}" presName="diagram" presStyleCnt="0">
        <dgm:presLayoutVars>
          <dgm:dir/>
          <dgm:resizeHandles val="exact"/>
        </dgm:presLayoutVars>
      </dgm:prSet>
      <dgm:spPr/>
    </dgm:pt>
    <dgm:pt modelId="{5406658A-4DA2-4ACD-B0FA-AEA7C655081F}" type="pres">
      <dgm:prSet presAssocID="{956F4C36-46E1-40F3-9D6C-4E58FBE6B0B5}" presName="node" presStyleLbl="node1" presStyleIdx="0" presStyleCnt="5">
        <dgm:presLayoutVars>
          <dgm:bulletEnabled val="1"/>
        </dgm:presLayoutVars>
      </dgm:prSet>
      <dgm:spPr/>
    </dgm:pt>
    <dgm:pt modelId="{076C0EB9-EA8D-4693-902A-8968C5B5D900}" type="pres">
      <dgm:prSet presAssocID="{7B2A6228-C542-4645-9C95-B9FD14F764B7}" presName="sibTrans" presStyleCnt="0"/>
      <dgm:spPr/>
    </dgm:pt>
    <dgm:pt modelId="{254693A8-844A-489D-AAE2-03F88DEDF510}" type="pres">
      <dgm:prSet presAssocID="{1B628163-1AAC-4AB8-8BFD-B2B2BAB20DCC}" presName="node" presStyleLbl="node1" presStyleIdx="1" presStyleCnt="5">
        <dgm:presLayoutVars>
          <dgm:bulletEnabled val="1"/>
        </dgm:presLayoutVars>
      </dgm:prSet>
      <dgm:spPr/>
    </dgm:pt>
    <dgm:pt modelId="{A76EE244-C579-40F2-956F-D6B3A3D73557}" type="pres">
      <dgm:prSet presAssocID="{A222068A-D701-4D74-BE2A-F6FBC13FA028}" presName="sibTrans" presStyleCnt="0"/>
      <dgm:spPr/>
    </dgm:pt>
    <dgm:pt modelId="{475253B4-605F-4104-B2EC-18145CD14AFA}" type="pres">
      <dgm:prSet presAssocID="{86AB91A1-2AE7-491E-BBC4-30FD41812AC2}" presName="node" presStyleLbl="node1" presStyleIdx="2" presStyleCnt="5">
        <dgm:presLayoutVars>
          <dgm:bulletEnabled val="1"/>
        </dgm:presLayoutVars>
      </dgm:prSet>
      <dgm:spPr/>
    </dgm:pt>
    <dgm:pt modelId="{8FDCB26F-372A-4AF9-97E5-0F03260AF055}" type="pres">
      <dgm:prSet presAssocID="{A57C5EC5-12C0-41E7-B5CF-E5352825B7D7}" presName="sibTrans" presStyleCnt="0"/>
      <dgm:spPr/>
    </dgm:pt>
    <dgm:pt modelId="{62CB2BCB-374B-46EE-96AD-ACE17E6B9E47}" type="pres">
      <dgm:prSet presAssocID="{FA5787C8-BDEF-4C1E-82BD-84B92F526FB4}" presName="node" presStyleLbl="node1" presStyleIdx="3" presStyleCnt="5">
        <dgm:presLayoutVars>
          <dgm:bulletEnabled val="1"/>
        </dgm:presLayoutVars>
      </dgm:prSet>
      <dgm:spPr/>
    </dgm:pt>
    <dgm:pt modelId="{4F9C76FE-2D60-4A54-82B5-BECAC2A497AC}" type="pres">
      <dgm:prSet presAssocID="{2953A604-EE72-4C58-AE6B-ED118165440E}" presName="sibTrans" presStyleCnt="0"/>
      <dgm:spPr/>
    </dgm:pt>
    <dgm:pt modelId="{47712FB3-AA4A-4A80-A4F8-BDFCC7B9FA23}" type="pres">
      <dgm:prSet presAssocID="{E3B66F9D-4E65-4858-9933-046AC1F94D57}" presName="node" presStyleLbl="node1" presStyleIdx="4" presStyleCnt="5" custScaleX="141232" custScaleY="88840">
        <dgm:presLayoutVars>
          <dgm:bulletEnabled val="1"/>
        </dgm:presLayoutVars>
      </dgm:prSet>
      <dgm:spPr/>
    </dgm:pt>
  </dgm:ptLst>
  <dgm:cxnLst>
    <dgm:cxn modelId="{DF3E1E07-63C3-4A5C-BD91-325DC8DF313D}" srcId="{CE0867A2-F144-4C6A-8F4F-30B77B26452C}" destId="{956F4C36-46E1-40F3-9D6C-4E58FBE6B0B5}" srcOrd="0" destOrd="0" parTransId="{6B348631-B6CD-46DB-A9AF-BA5EBEE1A509}" sibTransId="{7B2A6228-C542-4645-9C95-B9FD14F764B7}"/>
    <dgm:cxn modelId="{E6CA2471-33FA-4940-8777-629BAD8087D9}" type="presOf" srcId="{E3B66F9D-4E65-4858-9933-046AC1F94D57}" destId="{47712FB3-AA4A-4A80-A4F8-BDFCC7B9FA23}" srcOrd="0" destOrd="0" presId="urn:microsoft.com/office/officeart/2005/8/layout/default"/>
    <dgm:cxn modelId="{80E8A574-74E8-49E1-A2E4-32758D648DEA}" type="presOf" srcId="{86AB91A1-2AE7-491E-BBC4-30FD41812AC2}" destId="{475253B4-605F-4104-B2EC-18145CD14AFA}" srcOrd="0" destOrd="0" presId="urn:microsoft.com/office/officeart/2005/8/layout/default"/>
    <dgm:cxn modelId="{9FAF0981-7D26-48D2-8F0E-2819FC30C3FC}" type="presOf" srcId="{CE0867A2-F144-4C6A-8F4F-30B77B26452C}" destId="{5D70B659-7353-4D09-8789-5DB9B91B21CB}" srcOrd="0" destOrd="0" presId="urn:microsoft.com/office/officeart/2005/8/layout/default"/>
    <dgm:cxn modelId="{EA273C8F-A10C-466F-AA6E-17D7288A8C93}" srcId="{CE0867A2-F144-4C6A-8F4F-30B77B26452C}" destId="{86AB91A1-2AE7-491E-BBC4-30FD41812AC2}" srcOrd="2" destOrd="0" parTransId="{FE28E61E-A488-4354-915B-E3FFAA982F66}" sibTransId="{A57C5EC5-12C0-41E7-B5CF-E5352825B7D7}"/>
    <dgm:cxn modelId="{CE4E4195-0C3A-48CE-8268-A9ED66EE4DE0}" srcId="{CE0867A2-F144-4C6A-8F4F-30B77B26452C}" destId="{FA5787C8-BDEF-4C1E-82BD-84B92F526FB4}" srcOrd="3" destOrd="0" parTransId="{9F6022E2-034C-42F3-8742-E9D29F7F0E27}" sibTransId="{2953A604-EE72-4C58-AE6B-ED118165440E}"/>
    <dgm:cxn modelId="{830BEFA9-A4C8-4657-9A4F-E2653DD954A1}" type="presOf" srcId="{FA5787C8-BDEF-4C1E-82BD-84B92F526FB4}" destId="{62CB2BCB-374B-46EE-96AD-ACE17E6B9E47}" srcOrd="0" destOrd="0" presId="urn:microsoft.com/office/officeart/2005/8/layout/default"/>
    <dgm:cxn modelId="{C3B01AAE-C59B-4054-90AD-43435EBE8FB0}" srcId="{CE0867A2-F144-4C6A-8F4F-30B77B26452C}" destId="{1B628163-1AAC-4AB8-8BFD-B2B2BAB20DCC}" srcOrd="1" destOrd="0" parTransId="{E40998C0-A110-425B-9973-BCB98949307F}" sibTransId="{A222068A-D701-4D74-BE2A-F6FBC13FA028}"/>
    <dgm:cxn modelId="{8634F0C7-B94C-436C-8910-EB7AA13E9512}" type="presOf" srcId="{1B628163-1AAC-4AB8-8BFD-B2B2BAB20DCC}" destId="{254693A8-844A-489D-AAE2-03F88DEDF510}" srcOrd="0" destOrd="0" presId="urn:microsoft.com/office/officeart/2005/8/layout/default"/>
    <dgm:cxn modelId="{AC46CEE5-82D4-492C-9854-6E39840ECA69}" type="presOf" srcId="{956F4C36-46E1-40F3-9D6C-4E58FBE6B0B5}" destId="{5406658A-4DA2-4ACD-B0FA-AEA7C655081F}" srcOrd="0" destOrd="0" presId="urn:microsoft.com/office/officeart/2005/8/layout/default"/>
    <dgm:cxn modelId="{EDC9BFF4-586F-4D2D-9B69-8CBFEF01C023}" srcId="{CE0867A2-F144-4C6A-8F4F-30B77B26452C}" destId="{E3B66F9D-4E65-4858-9933-046AC1F94D57}" srcOrd="4" destOrd="0" parTransId="{4E41C524-8845-49AF-8CCC-404390B8132C}" sibTransId="{FA21616A-B696-4E0B-898E-19AD16205F19}"/>
    <dgm:cxn modelId="{22284E07-DDE0-47CB-85D5-D746C628964E}" type="presParOf" srcId="{5D70B659-7353-4D09-8789-5DB9B91B21CB}" destId="{5406658A-4DA2-4ACD-B0FA-AEA7C655081F}" srcOrd="0" destOrd="0" presId="urn:microsoft.com/office/officeart/2005/8/layout/default"/>
    <dgm:cxn modelId="{328A9772-A0E7-495F-8B88-BBA1086A9096}" type="presParOf" srcId="{5D70B659-7353-4D09-8789-5DB9B91B21CB}" destId="{076C0EB9-EA8D-4693-902A-8968C5B5D900}" srcOrd="1" destOrd="0" presId="urn:microsoft.com/office/officeart/2005/8/layout/default"/>
    <dgm:cxn modelId="{61458A09-FB3D-4CD5-AF67-40FBB1C01E3B}" type="presParOf" srcId="{5D70B659-7353-4D09-8789-5DB9B91B21CB}" destId="{254693A8-844A-489D-AAE2-03F88DEDF510}" srcOrd="2" destOrd="0" presId="urn:microsoft.com/office/officeart/2005/8/layout/default"/>
    <dgm:cxn modelId="{D7D20A2F-630C-4E31-B5AA-EE3C27461F0D}" type="presParOf" srcId="{5D70B659-7353-4D09-8789-5DB9B91B21CB}" destId="{A76EE244-C579-40F2-956F-D6B3A3D73557}" srcOrd="3" destOrd="0" presId="urn:microsoft.com/office/officeart/2005/8/layout/default"/>
    <dgm:cxn modelId="{3DEC59D4-4F76-4E9D-9B5C-5D3C0B8527A4}" type="presParOf" srcId="{5D70B659-7353-4D09-8789-5DB9B91B21CB}" destId="{475253B4-605F-4104-B2EC-18145CD14AFA}" srcOrd="4" destOrd="0" presId="urn:microsoft.com/office/officeart/2005/8/layout/default"/>
    <dgm:cxn modelId="{81337F7C-0C6E-4DEF-BA32-6A07DC9B510D}" type="presParOf" srcId="{5D70B659-7353-4D09-8789-5DB9B91B21CB}" destId="{8FDCB26F-372A-4AF9-97E5-0F03260AF055}" srcOrd="5" destOrd="0" presId="urn:microsoft.com/office/officeart/2005/8/layout/default"/>
    <dgm:cxn modelId="{46652B77-4FC2-4229-A6D9-FF9DF2C6741C}" type="presParOf" srcId="{5D70B659-7353-4D09-8789-5DB9B91B21CB}" destId="{62CB2BCB-374B-46EE-96AD-ACE17E6B9E47}" srcOrd="6" destOrd="0" presId="urn:microsoft.com/office/officeart/2005/8/layout/default"/>
    <dgm:cxn modelId="{F150B9E9-A0D1-4611-9160-440F2F97808D}" type="presParOf" srcId="{5D70B659-7353-4D09-8789-5DB9B91B21CB}" destId="{4F9C76FE-2D60-4A54-82B5-BECAC2A497AC}" srcOrd="7" destOrd="0" presId="urn:microsoft.com/office/officeart/2005/8/layout/default"/>
    <dgm:cxn modelId="{E7347232-2EEA-4818-8FB4-9D131C1A31D9}" type="presParOf" srcId="{5D70B659-7353-4D09-8789-5DB9B91B21CB}" destId="{47712FB3-AA4A-4A80-A4F8-BDFCC7B9FA23}"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76C737-3927-4B08-A0A9-246179679B90}"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F60F027B-3F97-44E4-9A59-8415733918F3}">
      <dgm:prSet/>
      <dgm:spPr/>
      <dgm:t>
        <a:bodyPr/>
        <a:lstStyle/>
        <a:p>
          <a:r>
            <a:rPr lang="en-US" b="1"/>
            <a:t>Pubblico/Pubblicità ( diffusione dati on line)</a:t>
          </a:r>
          <a:endParaRPr lang="en-US"/>
        </a:p>
      </dgm:t>
    </dgm:pt>
    <dgm:pt modelId="{43A9BE55-0D86-4B14-B26E-42055F6EE8A9}" type="parTrans" cxnId="{977A7C62-24C1-4261-B2F7-535699FB5648}">
      <dgm:prSet/>
      <dgm:spPr/>
      <dgm:t>
        <a:bodyPr/>
        <a:lstStyle/>
        <a:p>
          <a:endParaRPr lang="en-US"/>
        </a:p>
      </dgm:t>
    </dgm:pt>
    <dgm:pt modelId="{209813AA-F590-4DFC-81E4-C9662384268A}" type="sibTrans" cxnId="{977A7C62-24C1-4261-B2F7-535699FB5648}">
      <dgm:prSet/>
      <dgm:spPr/>
      <dgm:t>
        <a:bodyPr/>
        <a:lstStyle/>
        <a:p>
          <a:endParaRPr lang="en-US"/>
        </a:p>
      </dgm:t>
    </dgm:pt>
    <dgm:pt modelId="{86173B7D-5623-45EB-A23B-509752DED819}">
      <dgm:prSet/>
      <dgm:spPr/>
      <dgm:t>
        <a:bodyPr/>
        <a:lstStyle/>
        <a:p>
          <a:r>
            <a:rPr lang="en-US" b="1"/>
            <a:t>Riservatezza/Responsabilità</a:t>
          </a:r>
          <a:endParaRPr lang="en-US"/>
        </a:p>
      </dgm:t>
    </dgm:pt>
    <dgm:pt modelId="{CEFF7158-5681-4A06-AB7F-8E436BB6877B}" type="parTrans" cxnId="{50705E5C-FEA1-4D0D-9253-103FBE8099DC}">
      <dgm:prSet/>
      <dgm:spPr/>
      <dgm:t>
        <a:bodyPr/>
        <a:lstStyle/>
        <a:p>
          <a:endParaRPr lang="en-US"/>
        </a:p>
      </dgm:t>
    </dgm:pt>
    <dgm:pt modelId="{FC3752E0-308E-487B-A6F0-3BBCA6C4AC92}" type="sibTrans" cxnId="{50705E5C-FEA1-4D0D-9253-103FBE8099DC}">
      <dgm:prSet/>
      <dgm:spPr/>
      <dgm:t>
        <a:bodyPr/>
        <a:lstStyle/>
        <a:p>
          <a:endParaRPr lang="en-US"/>
        </a:p>
      </dgm:t>
    </dgm:pt>
    <dgm:pt modelId="{4369B725-6774-4E20-9240-1BBDBE754B36}">
      <dgm:prSet/>
      <dgm:spPr/>
      <dgm:t>
        <a:bodyPr/>
        <a:lstStyle/>
        <a:p>
          <a:r>
            <a:rPr lang="en-US" b="1"/>
            <a:t>Essenzialità e rilevanza dei dati.</a:t>
          </a:r>
          <a:endParaRPr lang="en-US"/>
        </a:p>
      </dgm:t>
    </dgm:pt>
    <dgm:pt modelId="{52B95164-47E9-4CAA-BFBF-282F15E1CB9A}" type="parTrans" cxnId="{D0BD798B-9C66-4D17-9A88-685A00E17846}">
      <dgm:prSet/>
      <dgm:spPr/>
      <dgm:t>
        <a:bodyPr/>
        <a:lstStyle/>
        <a:p>
          <a:endParaRPr lang="en-US"/>
        </a:p>
      </dgm:t>
    </dgm:pt>
    <dgm:pt modelId="{A90824AE-7B93-478E-B04E-874FB09CAA53}" type="sibTrans" cxnId="{D0BD798B-9C66-4D17-9A88-685A00E17846}">
      <dgm:prSet/>
      <dgm:spPr/>
      <dgm:t>
        <a:bodyPr/>
        <a:lstStyle/>
        <a:p>
          <a:endParaRPr lang="en-US"/>
        </a:p>
      </dgm:t>
    </dgm:pt>
    <dgm:pt modelId="{4A5BC06A-61F2-413F-BB90-0CC2A6DECE9B}">
      <dgm:prSet/>
      <dgm:spPr/>
      <dgm:t>
        <a:bodyPr/>
        <a:lstStyle/>
        <a:p>
          <a:r>
            <a:rPr lang="en-US" b="1"/>
            <a:t>Consenso </a:t>
          </a:r>
          <a:endParaRPr lang="en-US"/>
        </a:p>
      </dgm:t>
    </dgm:pt>
    <dgm:pt modelId="{87FCC3D7-662E-42DB-A3B0-37FD43F027C7}" type="parTrans" cxnId="{8F84F4E2-BC97-4D33-9CD4-3D6068688FFC}">
      <dgm:prSet/>
      <dgm:spPr/>
      <dgm:t>
        <a:bodyPr/>
        <a:lstStyle/>
        <a:p>
          <a:endParaRPr lang="en-US"/>
        </a:p>
      </dgm:t>
    </dgm:pt>
    <dgm:pt modelId="{C9638D94-0423-4CA7-A74A-47C578E5FBFA}" type="sibTrans" cxnId="{8F84F4E2-BC97-4D33-9CD4-3D6068688FFC}">
      <dgm:prSet/>
      <dgm:spPr/>
      <dgm:t>
        <a:bodyPr/>
        <a:lstStyle/>
        <a:p>
          <a:endParaRPr lang="en-US"/>
        </a:p>
      </dgm:t>
    </dgm:pt>
    <dgm:pt modelId="{03567B0B-4C09-491A-868D-58E7DFF7D1EF}">
      <dgm:prSet/>
      <dgm:spPr/>
      <dgm:t>
        <a:bodyPr/>
        <a:lstStyle/>
        <a:p>
          <a:r>
            <a:rPr lang="en-US" b="1" dirty="0" err="1"/>
            <a:t>Sono</a:t>
          </a:r>
          <a:r>
            <a:rPr lang="en-US" b="1" dirty="0"/>
            <a:t> </a:t>
          </a:r>
          <a:r>
            <a:rPr lang="en-US" b="1" dirty="0" err="1"/>
            <a:t>pubblicati</a:t>
          </a:r>
          <a:r>
            <a:rPr lang="en-US" b="1" dirty="0"/>
            <a:t> </a:t>
          </a:r>
          <a:r>
            <a:rPr lang="en-US" b="1" dirty="0" err="1"/>
            <a:t>i</a:t>
          </a:r>
          <a:r>
            <a:rPr lang="en-US" b="1" dirty="0"/>
            <a:t> </a:t>
          </a:r>
          <a:r>
            <a:rPr lang="en-US" b="1" dirty="0" err="1"/>
            <a:t>dati</a:t>
          </a:r>
          <a:r>
            <a:rPr lang="en-US" b="1" dirty="0"/>
            <a:t> </a:t>
          </a:r>
          <a:r>
            <a:rPr lang="en-US" b="1" dirty="0" err="1"/>
            <a:t>strettamente</a:t>
          </a:r>
          <a:r>
            <a:rPr lang="en-US" b="1" dirty="0"/>
            <a:t> </a:t>
          </a:r>
          <a:r>
            <a:rPr lang="en-US" b="1" dirty="0" err="1"/>
            <a:t>necessari</a:t>
          </a:r>
          <a:r>
            <a:rPr lang="en-US" b="1" dirty="0"/>
            <a:t> e solo se </a:t>
          </a:r>
          <a:r>
            <a:rPr lang="en-US" b="1" dirty="0" err="1"/>
            <a:t>espressamente</a:t>
          </a:r>
          <a:r>
            <a:rPr lang="en-US" b="1" dirty="0"/>
            <a:t> </a:t>
          </a:r>
          <a:r>
            <a:rPr lang="en-US" b="1" dirty="0" err="1"/>
            <a:t>previsti</a:t>
          </a:r>
          <a:r>
            <a:rPr lang="en-US" b="1" dirty="0"/>
            <a:t> </a:t>
          </a:r>
          <a:r>
            <a:rPr lang="en-US" b="1" dirty="0" err="1"/>
            <a:t>dalla</a:t>
          </a:r>
          <a:r>
            <a:rPr lang="en-US" b="1" dirty="0"/>
            <a:t> </a:t>
          </a:r>
          <a:r>
            <a:rPr lang="en-US" b="1" dirty="0" err="1"/>
            <a:t>norma</a:t>
          </a:r>
          <a:endParaRPr lang="en-US" dirty="0"/>
        </a:p>
      </dgm:t>
    </dgm:pt>
    <dgm:pt modelId="{B478BA96-BEC1-4ECD-9B50-EBC6F19D50AC}" type="parTrans" cxnId="{962BA9CD-7C95-4DF3-A2AE-62DD0F3875B4}">
      <dgm:prSet/>
      <dgm:spPr/>
      <dgm:t>
        <a:bodyPr/>
        <a:lstStyle/>
        <a:p>
          <a:endParaRPr lang="en-US"/>
        </a:p>
      </dgm:t>
    </dgm:pt>
    <dgm:pt modelId="{EEE0253A-1360-43B6-B749-163CBF6A8B64}" type="sibTrans" cxnId="{962BA9CD-7C95-4DF3-A2AE-62DD0F3875B4}">
      <dgm:prSet/>
      <dgm:spPr/>
      <dgm:t>
        <a:bodyPr/>
        <a:lstStyle/>
        <a:p>
          <a:endParaRPr lang="en-US"/>
        </a:p>
      </dgm:t>
    </dgm:pt>
    <dgm:pt modelId="{EF187D39-A937-47B9-8DB2-04421BCD3C7A}">
      <dgm:prSet/>
      <dgm:spPr/>
      <dgm:t>
        <a:bodyPr/>
        <a:lstStyle/>
        <a:p>
          <a:r>
            <a:rPr lang="en-US" b="1"/>
            <a:t>I dati pubblicati devono essere adeguati, pertinenti e limitati e non devono arrecare pregiudizio alla riservatezza personale</a:t>
          </a:r>
          <a:endParaRPr lang="en-US"/>
        </a:p>
      </dgm:t>
    </dgm:pt>
    <dgm:pt modelId="{080AD543-C54B-45AE-A1A4-E490F1F7EEA5}" type="parTrans" cxnId="{74CF486E-41DB-48D9-8BF0-7F213E986C34}">
      <dgm:prSet/>
      <dgm:spPr/>
      <dgm:t>
        <a:bodyPr/>
        <a:lstStyle/>
        <a:p>
          <a:endParaRPr lang="en-US"/>
        </a:p>
      </dgm:t>
    </dgm:pt>
    <dgm:pt modelId="{8919D055-CC49-408A-B46A-4A975B60C18B}" type="sibTrans" cxnId="{74CF486E-41DB-48D9-8BF0-7F213E986C34}">
      <dgm:prSet/>
      <dgm:spPr/>
      <dgm:t>
        <a:bodyPr/>
        <a:lstStyle/>
        <a:p>
          <a:endParaRPr lang="en-US"/>
        </a:p>
      </dgm:t>
    </dgm:pt>
    <dgm:pt modelId="{B83F7A00-C20B-4263-9AB7-B9A1F871176B}">
      <dgm:prSet/>
      <dgm:spPr/>
      <dgm:t>
        <a:bodyPr/>
        <a:lstStyle/>
        <a:p>
          <a:r>
            <a:rPr lang="en-US" b="1"/>
            <a:t>Non è possible utilizzare l’albo on line per dare pubblicazione alle comunicazioni relative alle operazioni (es. I colloqui) e/o risultati delle prove o degli esiti conclusivi</a:t>
          </a:r>
          <a:endParaRPr lang="en-US"/>
        </a:p>
      </dgm:t>
    </dgm:pt>
    <dgm:pt modelId="{0A7CA07C-7E7F-462E-8AAB-6B40C6191CE1}" type="parTrans" cxnId="{EB380C87-0D2B-4004-8D48-AFB3CD5D7F8E}">
      <dgm:prSet/>
      <dgm:spPr/>
      <dgm:t>
        <a:bodyPr/>
        <a:lstStyle/>
        <a:p>
          <a:endParaRPr lang="en-US"/>
        </a:p>
      </dgm:t>
    </dgm:pt>
    <dgm:pt modelId="{ECBA8CC7-078A-46F5-B517-AEC411396312}" type="sibTrans" cxnId="{EB380C87-0D2B-4004-8D48-AFB3CD5D7F8E}">
      <dgm:prSet/>
      <dgm:spPr/>
      <dgm:t>
        <a:bodyPr/>
        <a:lstStyle/>
        <a:p>
          <a:endParaRPr lang="en-US"/>
        </a:p>
      </dgm:t>
    </dgm:pt>
    <dgm:pt modelId="{218D973E-31B4-4FEE-86E6-F26054B1A69D}" type="pres">
      <dgm:prSet presAssocID="{FE76C737-3927-4B08-A0A9-246179679B90}" presName="diagram" presStyleCnt="0">
        <dgm:presLayoutVars>
          <dgm:dir/>
          <dgm:resizeHandles val="exact"/>
        </dgm:presLayoutVars>
      </dgm:prSet>
      <dgm:spPr/>
    </dgm:pt>
    <dgm:pt modelId="{EF1B8677-B511-4E33-9FF1-6618B81F1AFF}" type="pres">
      <dgm:prSet presAssocID="{F60F027B-3F97-44E4-9A59-8415733918F3}" presName="node" presStyleLbl="node1" presStyleIdx="0" presStyleCnt="7">
        <dgm:presLayoutVars>
          <dgm:bulletEnabled val="1"/>
        </dgm:presLayoutVars>
      </dgm:prSet>
      <dgm:spPr/>
    </dgm:pt>
    <dgm:pt modelId="{88EA5B17-6B5D-4D2C-ADC2-9FF6CEA6691E}" type="pres">
      <dgm:prSet presAssocID="{209813AA-F590-4DFC-81E4-C9662384268A}" presName="sibTrans" presStyleCnt="0"/>
      <dgm:spPr/>
    </dgm:pt>
    <dgm:pt modelId="{36369D00-606E-4533-846B-5CE5C7533F89}" type="pres">
      <dgm:prSet presAssocID="{86173B7D-5623-45EB-A23B-509752DED819}" presName="node" presStyleLbl="node1" presStyleIdx="1" presStyleCnt="7">
        <dgm:presLayoutVars>
          <dgm:bulletEnabled val="1"/>
        </dgm:presLayoutVars>
      </dgm:prSet>
      <dgm:spPr/>
    </dgm:pt>
    <dgm:pt modelId="{DF75BA38-51F9-4C96-A3D5-F1CE096E5DEB}" type="pres">
      <dgm:prSet presAssocID="{FC3752E0-308E-487B-A6F0-3BBCA6C4AC92}" presName="sibTrans" presStyleCnt="0"/>
      <dgm:spPr/>
    </dgm:pt>
    <dgm:pt modelId="{A1DEB80B-8964-471A-888F-970A13D68E4D}" type="pres">
      <dgm:prSet presAssocID="{4369B725-6774-4E20-9240-1BBDBE754B36}" presName="node" presStyleLbl="node1" presStyleIdx="2" presStyleCnt="7">
        <dgm:presLayoutVars>
          <dgm:bulletEnabled val="1"/>
        </dgm:presLayoutVars>
      </dgm:prSet>
      <dgm:spPr/>
    </dgm:pt>
    <dgm:pt modelId="{F8B453B3-0043-4D05-B79B-9AA6F32C8678}" type="pres">
      <dgm:prSet presAssocID="{A90824AE-7B93-478E-B04E-874FB09CAA53}" presName="sibTrans" presStyleCnt="0"/>
      <dgm:spPr/>
    </dgm:pt>
    <dgm:pt modelId="{557EB2A0-2145-445A-A40E-9DF754373ACF}" type="pres">
      <dgm:prSet presAssocID="{4A5BC06A-61F2-413F-BB90-0CC2A6DECE9B}" presName="node" presStyleLbl="node1" presStyleIdx="3" presStyleCnt="7">
        <dgm:presLayoutVars>
          <dgm:bulletEnabled val="1"/>
        </dgm:presLayoutVars>
      </dgm:prSet>
      <dgm:spPr/>
    </dgm:pt>
    <dgm:pt modelId="{B9EC3F7E-C53E-426A-9B6E-EC1FFACA891F}" type="pres">
      <dgm:prSet presAssocID="{C9638D94-0423-4CA7-A74A-47C578E5FBFA}" presName="sibTrans" presStyleCnt="0"/>
      <dgm:spPr/>
    </dgm:pt>
    <dgm:pt modelId="{CE9B6506-EEED-491D-BE50-AEA698F7BD4B}" type="pres">
      <dgm:prSet presAssocID="{03567B0B-4C09-491A-868D-58E7DFF7D1EF}" presName="node" presStyleLbl="node1" presStyleIdx="4" presStyleCnt="7">
        <dgm:presLayoutVars>
          <dgm:bulletEnabled val="1"/>
        </dgm:presLayoutVars>
      </dgm:prSet>
      <dgm:spPr/>
    </dgm:pt>
    <dgm:pt modelId="{F2F1772B-8A05-4594-BA6D-98B0252BD7FC}" type="pres">
      <dgm:prSet presAssocID="{EEE0253A-1360-43B6-B749-163CBF6A8B64}" presName="sibTrans" presStyleCnt="0"/>
      <dgm:spPr/>
    </dgm:pt>
    <dgm:pt modelId="{39DEDBF9-2039-480B-990D-42A1FE958CCA}" type="pres">
      <dgm:prSet presAssocID="{EF187D39-A937-47B9-8DB2-04421BCD3C7A}" presName="node" presStyleLbl="node1" presStyleIdx="5" presStyleCnt="7">
        <dgm:presLayoutVars>
          <dgm:bulletEnabled val="1"/>
        </dgm:presLayoutVars>
      </dgm:prSet>
      <dgm:spPr/>
    </dgm:pt>
    <dgm:pt modelId="{98DA6325-4835-4057-A795-DCA9A420766D}" type="pres">
      <dgm:prSet presAssocID="{8919D055-CC49-408A-B46A-4A975B60C18B}" presName="sibTrans" presStyleCnt="0"/>
      <dgm:spPr/>
    </dgm:pt>
    <dgm:pt modelId="{0E4AD3F2-8189-4593-861D-BC944519C366}" type="pres">
      <dgm:prSet presAssocID="{B83F7A00-C20B-4263-9AB7-B9A1F871176B}" presName="node" presStyleLbl="node1" presStyleIdx="6" presStyleCnt="7">
        <dgm:presLayoutVars>
          <dgm:bulletEnabled val="1"/>
        </dgm:presLayoutVars>
      </dgm:prSet>
      <dgm:spPr/>
    </dgm:pt>
  </dgm:ptLst>
  <dgm:cxnLst>
    <dgm:cxn modelId="{1DCA030E-A7F3-4D2F-B218-FA2306614B47}" type="presOf" srcId="{EF187D39-A937-47B9-8DB2-04421BCD3C7A}" destId="{39DEDBF9-2039-480B-990D-42A1FE958CCA}" srcOrd="0" destOrd="0" presId="urn:microsoft.com/office/officeart/2005/8/layout/default"/>
    <dgm:cxn modelId="{BDADD41F-7A0A-4715-ADF6-E1C54A392023}" type="presOf" srcId="{4A5BC06A-61F2-413F-BB90-0CC2A6DECE9B}" destId="{557EB2A0-2145-445A-A40E-9DF754373ACF}" srcOrd="0" destOrd="0" presId="urn:microsoft.com/office/officeart/2005/8/layout/default"/>
    <dgm:cxn modelId="{149E8620-7D06-4626-8C18-FCDA20F743FF}" type="presOf" srcId="{03567B0B-4C09-491A-868D-58E7DFF7D1EF}" destId="{CE9B6506-EEED-491D-BE50-AEA698F7BD4B}" srcOrd="0" destOrd="0" presId="urn:microsoft.com/office/officeart/2005/8/layout/default"/>
    <dgm:cxn modelId="{B21A703B-D068-409F-A85F-B377916B12D1}" type="presOf" srcId="{F60F027B-3F97-44E4-9A59-8415733918F3}" destId="{EF1B8677-B511-4E33-9FF1-6618B81F1AFF}" srcOrd="0" destOrd="0" presId="urn:microsoft.com/office/officeart/2005/8/layout/default"/>
    <dgm:cxn modelId="{50705E5C-FEA1-4D0D-9253-103FBE8099DC}" srcId="{FE76C737-3927-4B08-A0A9-246179679B90}" destId="{86173B7D-5623-45EB-A23B-509752DED819}" srcOrd="1" destOrd="0" parTransId="{CEFF7158-5681-4A06-AB7F-8E436BB6877B}" sibTransId="{FC3752E0-308E-487B-A6F0-3BBCA6C4AC92}"/>
    <dgm:cxn modelId="{977A7C62-24C1-4261-B2F7-535699FB5648}" srcId="{FE76C737-3927-4B08-A0A9-246179679B90}" destId="{F60F027B-3F97-44E4-9A59-8415733918F3}" srcOrd="0" destOrd="0" parTransId="{43A9BE55-0D86-4B14-B26E-42055F6EE8A9}" sibTransId="{209813AA-F590-4DFC-81E4-C9662384268A}"/>
    <dgm:cxn modelId="{98923D69-1228-4534-82C3-C27751815756}" type="presOf" srcId="{FE76C737-3927-4B08-A0A9-246179679B90}" destId="{218D973E-31B4-4FEE-86E6-F26054B1A69D}" srcOrd="0" destOrd="0" presId="urn:microsoft.com/office/officeart/2005/8/layout/default"/>
    <dgm:cxn modelId="{6918A24C-F150-4F7E-A09B-DC9FD0F66A2B}" type="presOf" srcId="{B83F7A00-C20B-4263-9AB7-B9A1F871176B}" destId="{0E4AD3F2-8189-4593-861D-BC944519C366}" srcOrd="0" destOrd="0" presId="urn:microsoft.com/office/officeart/2005/8/layout/default"/>
    <dgm:cxn modelId="{74CF486E-41DB-48D9-8BF0-7F213E986C34}" srcId="{FE76C737-3927-4B08-A0A9-246179679B90}" destId="{EF187D39-A937-47B9-8DB2-04421BCD3C7A}" srcOrd="5" destOrd="0" parTransId="{080AD543-C54B-45AE-A1A4-E490F1F7EEA5}" sibTransId="{8919D055-CC49-408A-B46A-4A975B60C18B}"/>
    <dgm:cxn modelId="{DEA9B656-3879-4266-B938-329D65CADDFB}" type="presOf" srcId="{4369B725-6774-4E20-9240-1BBDBE754B36}" destId="{A1DEB80B-8964-471A-888F-970A13D68E4D}" srcOrd="0" destOrd="0" presId="urn:microsoft.com/office/officeart/2005/8/layout/default"/>
    <dgm:cxn modelId="{EB380C87-0D2B-4004-8D48-AFB3CD5D7F8E}" srcId="{FE76C737-3927-4B08-A0A9-246179679B90}" destId="{B83F7A00-C20B-4263-9AB7-B9A1F871176B}" srcOrd="6" destOrd="0" parTransId="{0A7CA07C-7E7F-462E-8AAB-6B40C6191CE1}" sibTransId="{ECBA8CC7-078A-46F5-B517-AEC411396312}"/>
    <dgm:cxn modelId="{D0BD798B-9C66-4D17-9A88-685A00E17846}" srcId="{FE76C737-3927-4B08-A0A9-246179679B90}" destId="{4369B725-6774-4E20-9240-1BBDBE754B36}" srcOrd="2" destOrd="0" parTransId="{52B95164-47E9-4CAA-BFBF-282F15E1CB9A}" sibTransId="{A90824AE-7B93-478E-B04E-874FB09CAA53}"/>
    <dgm:cxn modelId="{6D9F7EBB-A9A4-4BE4-BF33-2C407EB87550}" type="presOf" srcId="{86173B7D-5623-45EB-A23B-509752DED819}" destId="{36369D00-606E-4533-846B-5CE5C7533F89}" srcOrd="0" destOrd="0" presId="urn:microsoft.com/office/officeart/2005/8/layout/default"/>
    <dgm:cxn modelId="{962BA9CD-7C95-4DF3-A2AE-62DD0F3875B4}" srcId="{FE76C737-3927-4B08-A0A9-246179679B90}" destId="{03567B0B-4C09-491A-868D-58E7DFF7D1EF}" srcOrd="4" destOrd="0" parTransId="{B478BA96-BEC1-4ECD-9B50-EBC6F19D50AC}" sibTransId="{EEE0253A-1360-43B6-B749-163CBF6A8B64}"/>
    <dgm:cxn modelId="{8F84F4E2-BC97-4D33-9CD4-3D6068688FFC}" srcId="{FE76C737-3927-4B08-A0A9-246179679B90}" destId="{4A5BC06A-61F2-413F-BB90-0CC2A6DECE9B}" srcOrd="3" destOrd="0" parTransId="{87FCC3D7-662E-42DB-A3B0-37FD43F027C7}" sibTransId="{C9638D94-0423-4CA7-A74A-47C578E5FBFA}"/>
    <dgm:cxn modelId="{247308C2-182F-405D-B4AE-3F5D82A07B54}" type="presParOf" srcId="{218D973E-31B4-4FEE-86E6-F26054B1A69D}" destId="{EF1B8677-B511-4E33-9FF1-6618B81F1AFF}" srcOrd="0" destOrd="0" presId="urn:microsoft.com/office/officeart/2005/8/layout/default"/>
    <dgm:cxn modelId="{3BDB3164-347D-4370-B4CE-96501850CB02}" type="presParOf" srcId="{218D973E-31B4-4FEE-86E6-F26054B1A69D}" destId="{88EA5B17-6B5D-4D2C-ADC2-9FF6CEA6691E}" srcOrd="1" destOrd="0" presId="urn:microsoft.com/office/officeart/2005/8/layout/default"/>
    <dgm:cxn modelId="{3C1802E0-CD54-4F9F-9AB8-BB5707887AE1}" type="presParOf" srcId="{218D973E-31B4-4FEE-86E6-F26054B1A69D}" destId="{36369D00-606E-4533-846B-5CE5C7533F89}" srcOrd="2" destOrd="0" presId="urn:microsoft.com/office/officeart/2005/8/layout/default"/>
    <dgm:cxn modelId="{FF3A264E-F577-444B-9E5F-A8072E8E2C80}" type="presParOf" srcId="{218D973E-31B4-4FEE-86E6-F26054B1A69D}" destId="{DF75BA38-51F9-4C96-A3D5-F1CE096E5DEB}" srcOrd="3" destOrd="0" presId="urn:microsoft.com/office/officeart/2005/8/layout/default"/>
    <dgm:cxn modelId="{B7C0716D-DC9A-46CC-A243-74D4BA3A25D0}" type="presParOf" srcId="{218D973E-31B4-4FEE-86E6-F26054B1A69D}" destId="{A1DEB80B-8964-471A-888F-970A13D68E4D}" srcOrd="4" destOrd="0" presId="urn:microsoft.com/office/officeart/2005/8/layout/default"/>
    <dgm:cxn modelId="{58E0601C-5C21-41BB-A70F-B5813B41FF21}" type="presParOf" srcId="{218D973E-31B4-4FEE-86E6-F26054B1A69D}" destId="{F8B453B3-0043-4D05-B79B-9AA6F32C8678}" srcOrd="5" destOrd="0" presId="urn:microsoft.com/office/officeart/2005/8/layout/default"/>
    <dgm:cxn modelId="{114C565A-828F-4C17-A125-D119BE5BD319}" type="presParOf" srcId="{218D973E-31B4-4FEE-86E6-F26054B1A69D}" destId="{557EB2A0-2145-445A-A40E-9DF754373ACF}" srcOrd="6" destOrd="0" presId="urn:microsoft.com/office/officeart/2005/8/layout/default"/>
    <dgm:cxn modelId="{9FDB2AED-D538-424A-B803-A6DB4AE1FA3F}" type="presParOf" srcId="{218D973E-31B4-4FEE-86E6-F26054B1A69D}" destId="{B9EC3F7E-C53E-426A-9B6E-EC1FFACA891F}" srcOrd="7" destOrd="0" presId="urn:microsoft.com/office/officeart/2005/8/layout/default"/>
    <dgm:cxn modelId="{048B612B-336D-4B78-AABC-E0CF74F1FBB1}" type="presParOf" srcId="{218D973E-31B4-4FEE-86E6-F26054B1A69D}" destId="{CE9B6506-EEED-491D-BE50-AEA698F7BD4B}" srcOrd="8" destOrd="0" presId="urn:microsoft.com/office/officeart/2005/8/layout/default"/>
    <dgm:cxn modelId="{D28E1CAD-8329-4D4A-9E32-76EE79E62858}" type="presParOf" srcId="{218D973E-31B4-4FEE-86E6-F26054B1A69D}" destId="{F2F1772B-8A05-4594-BA6D-98B0252BD7FC}" srcOrd="9" destOrd="0" presId="urn:microsoft.com/office/officeart/2005/8/layout/default"/>
    <dgm:cxn modelId="{CFC51932-BB1F-4DA7-884A-4D02CE7C5D00}" type="presParOf" srcId="{218D973E-31B4-4FEE-86E6-F26054B1A69D}" destId="{39DEDBF9-2039-480B-990D-42A1FE958CCA}" srcOrd="10" destOrd="0" presId="urn:microsoft.com/office/officeart/2005/8/layout/default"/>
    <dgm:cxn modelId="{8C1826A2-5A7C-4855-86BD-9220A2F56CB0}" type="presParOf" srcId="{218D973E-31B4-4FEE-86E6-F26054B1A69D}" destId="{98DA6325-4835-4057-A795-DCA9A420766D}" srcOrd="11" destOrd="0" presId="urn:microsoft.com/office/officeart/2005/8/layout/default"/>
    <dgm:cxn modelId="{AFD1B106-2F51-44B2-8AB7-DDCA2F8F9A82}" type="presParOf" srcId="{218D973E-31B4-4FEE-86E6-F26054B1A69D}" destId="{0E4AD3F2-8189-4593-861D-BC944519C366}" srcOrd="12"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AE053-20E5-48B7-B98A-1936C37D40F0}">
      <dsp:nvSpPr>
        <dsp:cNvPr id="0" name=""/>
        <dsp:cNvSpPr/>
      </dsp:nvSpPr>
      <dsp:spPr>
        <a:xfrm>
          <a:off x="998" y="223772"/>
          <a:ext cx="3503829" cy="22249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EA057-D2F9-49C0-92B5-324605424C4B}">
      <dsp:nvSpPr>
        <dsp:cNvPr id="0" name=""/>
        <dsp:cNvSpPr/>
      </dsp:nvSpPr>
      <dsp:spPr>
        <a:xfrm>
          <a:off x="390312" y="593621"/>
          <a:ext cx="3503829" cy="222493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a:t>RITORNO ALLA CONFIGURAZIONE PREVISTA DALLE DISPOSIZIONI VIGENTI E RITORNO ALLE MODALITA’ PRECEDENTI ALL’EMERGENZA SANITARIA</a:t>
          </a:r>
          <a:endParaRPr lang="en-US" sz="1600" kern="1200"/>
        </a:p>
      </dsp:txBody>
      <dsp:txXfrm>
        <a:off x="455478" y="658787"/>
        <a:ext cx="3373497" cy="2094599"/>
      </dsp:txXfrm>
    </dsp:sp>
    <dsp:sp modelId="{75D7C6CF-268D-4AD2-A197-EB69CAA52BFA}">
      <dsp:nvSpPr>
        <dsp:cNvPr id="0" name=""/>
        <dsp:cNvSpPr/>
      </dsp:nvSpPr>
      <dsp:spPr>
        <a:xfrm>
          <a:off x="4283456" y="223772"/>
          <a:ext cx="3503829" cy="22249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55950-34D5-4032-9307-F4570B061BD9}">
      <dsp:nvSpPr>
        <dsp:cNvPr id="0" name=""/>
        <dsp:cNvSpPr/>
      </dsp:nvSpPr>
      <dsp:spPr>
        <a:xfrm>
          <a:off x="4672770" y="593621"/>
          <a:ext cx="3503829" cy="222493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i="0" kern="1200"/>
            <a:t>RE-INTRODUZIONE DELLE PROVE INVALSI TRA I REQUSITI DI AMMISSIONE ALL’ESAME, DOPO GLI ANNI DELLA </a:t>
          </a:r>
          <a:r>
            <a:rPr lang="it-IT" sz="1600" b="1" kern="1200"/>
            <a:t>PANDEMIA IN CUI LA MANCATA PARTECIPAZIONE ALLE STESSE NON COSTITUIVA IMPEDIMENTO DI PARTECIPAZIONE ALL’ALUNNO. </a:t>
          </a:r>
          <a:endParaRPr lang="en-US" sz="1600" kern="1200"/>
        </a:p>
      </dsp:txBody>
      <dsp:txXfrm>
        <a:off x="4737936" y="658787"/>
        <a:ext cx="3373497" cy="20945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F1F15-7E2B-4FB7-BE65-2EE9A984C0E7}">
      <dsp:nvSpPr>
        <dsp:cNvPr id="0" name=""/>
        <dsp:cNvSpPr/>
      </dsp:nvSpPr>
      <dsp:spPr>
        <a:xfrm>
          <a:off x="5847" y="116884"/>
          <a:ext cx="1940310" cy="346553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rgbClr val="000000"/>
              </a:solidFill>
              <a:latin typeface="+mn-lt"/>
            </a:rPr>
            <a:t>- </a:t>
          </a:r>
          <a:r>
            <a:rPr lang="it-IT" sz="1600" b="1" kern="1200" dirty="0">
              <a:solidFill>
                <a:srgbClr val="000000"/>
              </a:solidFill>
              <a:latin typeface="+mn-lt"/>
            </a:rPr>
            <a:t>prima</a:t>
          </a:r>
          <a:r>
            <a:rPr lang="it-IT" sz="1600" kern="1200" dirty="0">
              <a:solidFill>
                <a:srgbClr val="000000"/>
              </a:solidFill>
              <a:latin typeface="+mn-lt"/>
            </a:rPr>
            <a:t> prova scritta: </a:t>
          </a:r>
          <a:r>
            <a:rPr lang="it-IT" sz="1600" b="1" kern="1200" dirty="0">
              <a:solidFill>
                <a:srgbClr val="000000"/>
              </a:solidFill>
              <a:latin typeface="+mn-lt"/>
            </a:rPr>
            <a:t>mercoledì 21 giugno </a:t>
          </a:r>
          <a:r>
            <a:rPr lang="it-IT" sz="1600" kern="1200" dirty="0">
              <a:solidFill>
                <a:srgbClr val="000000"/>
              </a:solidFill>
              <a:latin typeface="+mn-lt"/>
            </a:rPr>
            <a:t>2023</a:t>
          </a:r>
        </a:p>
      </dsp:txBody>
      <dsp:txXfrm>
        <a:off x="62677" y="173714"/>
        <a:ext cx="1826650" cy="3351879"/>
      </dsp:txXfrm>
    </dsp:sp>
    <dsp:sp modelId="{7D6DD8E8-4411-4AC1-9CCB-4A9B532B1AFC}">
      <dsp:nvSpPr>
        <dsp:cNvPr id="0" name=""/>
        <dsp:cNvSpPr/>
      </dsp:nvSpPr>
      <dsp:spPr>
        <a:xfrm>
          <a:off x="2140188" y="1609055"/>
          <a:ext cx="411345" cy="4811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2140188" y="1705294"/>
        <a:ext cx="287942" cy="288718"/>
      </dsp:txXfrm>
    </dsp:sp>
    <dsp:sp modelId="{E3DA7121-D538-44D8-9E2C-6E254E531EE1}">
      <dsp:nvSpPr>
        <dsp:cNvPr id="0" name=""/>
        <dsp:cNvSpPr/>
      </dsp:nvSpPr>
      <dsp:spPr>
        <a:xfrm>
          <a:off x="2722281" y="116884"/>
          <a:ext cx="3036430" cy="346553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solidFill>
                <a:srgbClr val="000000"/>
              </a:solidFill>
              <a:latin typeface="+mn-lt"/>
            </a:rPr>
            <a:t>seconda</a:t>
          </a:r>
          <a:r>
            <a:rPr lang="it-IT" sz="1400" kern="1200" dirty="0">
              <a:solidFill>
                <a:srgbClr val="000000"/>
              </a:solidFill>
              <a:latin typeface="+mn-lt"/>
            </a:rPr>
            <a:t> prova in forma scritta, grafica o scritto-grafica, pratica, compositivo/esecutiva, musicale e coreutica: </a:t>
          </a:r>
          <a:r>
            <a:rPr lang="it-IT" sz="1400" b="1" kern="1200" dirty="0">
              <a:solidFill>
                <a:srgbClr val="000000"/>
              </a:solidFill>
              <a:latin typeface="+mn-lt"/>
            </a:rPr>
            <a:t>giovedì 22 giugno </a:t>
          </a:r>
          <a:r>
            <a:rPr lang="it-IT" sz="1400" kern="1200" dirty="0">
              <a:solidFill>
                <a:srgbClr val="000000"/>
              </a:solidFill>
              <a:latin typeface="+mn-lt"/>
            </a:rPr>
            <a:t>2023. La durata della seconda prova è prevista nei quadri di riferimento allegati al </a:t>
          </a:r>
          <a:r>
            <a:rPr lang="it-IT" sz="1400" kern="1200" dirty="0" err="1">
              <a:solidFill>
                <a:srgbClr val="000000"/>
              </a:solidFill>
              <a:latin typeface="+mn-lt"/>
            </a:rPr>
            <a:t>d.m.</a:t>
          </a:r>
          <a:r>
            <a:rPr lang="it-IT" sz="1400" kern="1200" dirty="0">
              <a:solidFill>
                <a:srgbClr val="000000"/>
              </a:solidFill>
              <a:latin typeface="+mn-lt"/>
            </a:rPr>
            <a:t> n. 769 del 2018. Per i soli istituti professionali di nuovo ordinamento  (quadri di riferimento adottati con d.m.15 giugno 2022, n. 164), la durata della prova è definita, nei limiti previsti dai suddetti quadri, dalle commissioni (modalità all’articolo 20, commi 3-6)</a:t>
          </a:r>
        </a:p>
      </dsp:txBody>
      <dsp:txXfrm>
        <a:off x="2811215" y="205818"/>
        <a:ext cx="2858562" cy="3287671"/>
      </dsp:txXfrm>
    </dsp:sp>
    <dsp:sp modelId="{6E3D28AE-A46A-47A9-B1F7-AD607BFE297D}">
      <dsp:nvSpPr>
        <dsp:cNvPr id="0" name=""/>
        <dsp:cNvSpPr/>
      </dsp:nvSpPr>
      <dsp:spPr>
        <a:xfrm>
          <a:off x="5952743" y="1609055"/>
          <a:ext cx="411345" cy="48119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5952743" y="1705294"/>
        <a:ext cx="287942" cy="288718"/>
      </dsp:txXfrm>
    </dsp:sp>
    <dsp:sp modelId="{93904E7E-B8BC-43B8-BEC0-6887427D8787}">
      <dsp:nvSpPr>
        <dsp:cNvPr id="0" name=""/>
        <dsp:cNvSpPr/>
      </dsp:nvSpPr>
      <dsp:spPr>
        <a:xfrm>
          <a:off x="6534836" y="116884"/>
          <a:ext cx="2031815" cy="346553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rgbClr val="000000"/>
              </a:solidFill>
              <a:latin typeface="+mn-lt"/>
            </a:rPr>
            <a:t>terza</a:t>
          </a:r>
          <a:r>
            <a:rPr lang="it-IT" sz="1600" kern="1200" dirty="0">
              <a:solidFill>
                <a:srgbClr val="000000"/>
              </a:solidFill>
              <a:latin typeface="+mn-lt"/>
            </a:rPr>
            <a:t> prova scritta: </a:t>
          </a:r>
        </a:p>
        <a:p>
          <a:pPr marL="0" lvl="0" indent="0" algn="ctr" defTabSz="711200">
            <a:lnSpc>
              <a:spcPct val="90000"/>
            </a:lnSpc>
            <a:spcBef>
              <a:spcPct val="0"/>
            </a:spcBef>
            <a:spcAft>
              <a:spcPct val="35000"/>
            </a:spcAft>
            <a:buNone/>
          </a:pPr>
          <a:r>
            <a:rPr lang="it-IT" sz="1600" b="1" kern="1200" dirty="0">
              <a:solidFill>
                <a:srgbClr val="000000"/>
              </a:solidFill>
              <a:latin typeface="+mn-lt"/>
            </a:rPr>
            <a:t>martedì 27 giugno </a:t>
          </a:r>
          <a:r>
            <a:rPr lang="it-IT" sz="1600" kern="1200" dirty="0">
              <a:solidFill>
                <a:srgbClr val="000000"/>
              </a:solidFill>
              <a:latin typeface="+mn-lt"/>
            </a:rPr>
            <a:t>2023, dalle ore 8:30 (per percorsi </a:t>
          </a:r>
          <a:r>
            <a:rPr lang="it-IT" sz="1600" kern="1200" dirty="0" err="1">
              <a:solidFill>
                <a:srgbClr val="000000"/>
              </a:solidFill>
              <a:latin typeface="+mn-lt"/>
            </a:rPr>
            <a:t>EsaBac</a:t>
          </a:r>
          <a:r>
            <a:rPr lang="it-IT" sz="1600" kern="1200" dirty="0">
              <a:solidFill>
                <a:srgbClr val="000000"/>
              </a:solidFill>
              <a:latin typeface="+mn-lt"/>
            </a:rPr>
            <a:t> ed </a:t>
          </a:r>
          <a:r>
            <a:rPr lang="it-IT" sz="1600" kern="1200" dirty="0" err="1">
              <a:solidFill>
                <a:srgbClr val="000000"/>
              </a:solidFill>
              <a:latin typeface="+mn-lt"/>
            </a:rPr>
            <a:t>EsaBac</a:t>
          </a:r>
          <a:r>
            <a:rPr lang="it-IT" sz="1600" kern="1200" dirty="0">
              <a:solidFill>
                <a:srgbClr val="000000"/>
              </a:solidFill>
              <a:latin typeface="+mn-lt"/>
            </a:rPr>
            <a:t> techno e per licei con sezioni ad opzione internazionale cinese, spagnola e tedesca)</a:t>
          </a:r>
          <a:endParaRPr lang="it-IT" sz="1600" kern="1200" dirty="0"/>
        </a:p>
      </dsp:txBody>
      <dsp:txXfrm>
        <a:off x="6594346" y="176394"/>
        <a:ext cx="1912795" cy="33465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3133B-E79A-4906-91CB-31F5BC7F20F5}">
      <dsp:nvSpPr>
        <dsp:cNvPr id="0" name=""/>
        <dsp:cNvSpPr/>
      </dsp:nvSpPr>
      <dsp:spPr>
        <a:xfrm>
          <a:off x="240651" y="920548"/>
          <a:ext cx="750585" cy="750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EFF567-9F73-4E02-B465-A76083272153}">
      <dsp:nvSpPr>
        <dsp:cNvPr id="0" name=""/>
        <dsp:cNvSpPr/>
      </dsp:nvSpPr>
      <dsp:spPr>
        <a:xfrm>
          <a:off x="400612" y="1080509"/>
          <a:ext cx="430664" cy="4306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65422-B484-45A7-9571-BD3913E921C6}">
      <dsp:nvSpPr>
        <dsp:cNvPr id="0" name=""/>
        <dsp:cNvSpPr/>
      </dsp:nvSpPr>
      <dsp:spPr>
        <a:xfrm>
          <a:off x="710" y="1904923"/>
          <a:ext cx="1230468" cy="1179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a:t>Nota n. 4608 del 10 febbraio 2023 </a:t>
          </a:r>
          <a:r>
            <a:rPr lang="it-IT" sz="1100" i="1" kern="1200"/>
            <a:t>Indicazioni operative per il rilascio del Curriculum dello studente</a:t>
          </a:r>
          <a:endParaRPr lang="en-US" sz="1100" kern="1200"/>
        </a:p>
      </dsp:txBody>
      <dsp:txXfrm>
        <a:off x="710" y="1904923"/>
        <a:ext cx="1230468" cy="1179790"/>
      </dsp:txXfrm>
    </dsp:sp>
    <dsp:sp modelId="{CAD61B23-0CEB-4B7A-B207-0F178C3259CA}">
      <dsp:nvSpPr>
        <dsp:cNvPr id="0" name=""/>
        <dsp:cNvSpPr/>
      </dsp:nvSpPr>
      <dsp:spPr>
        <a:xfrm>
          <a:off x="1686452" y="920548"/>
          <a:ext cx="750585" cy="750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72B62-A1F8-4205-AD6D-CD149DCB57B4}">
      <dsp:nvSpPr>
        <dsp:cNvPr id="0" name=""/>
        <dsp:cNvSpPr/>
      </dsp:nvSpPr>
      <dsp:spPr>
        <a:xfrm>
          <a:off x="1846413" y="1080509"/>
          <a:ext cx="430664" cy="4306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696C2F-6241-4861-B4D5-EE389C2B2E35}">
      <dsp:nvSpPr>
        <dsp:cNvPr id="0" name=""/>
        <dsp:cNvSpPr/>
      </dsp:nvSpPr>
      <dsp:spPr>
        <a:xfrm>
          <a:off x="1446511" y="1904923"/>
          <a:ext cx="1230468" cy="1179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a:t>Nota n. 4995 del 14 febbraio 2023 </a:t>
          </a:r>
          <a:r>
            <a:rPr lang="it-IT" sz="1100" i="1" kern="1200"/>
            <a:t>Indicazioni operative per la compilazione del Curriculum dello studente da parte degli studenti degenti in luoghi di cura/ospedali e istruzione domiciliare</a:t>
          </a:r>
          <a:endParaRPr lang="en-US" sz="1100" kern="1200"/>
        </a:p>
      </dsp:txBody>
      <dsp:txXfrm>
        <a:off x="1446511" y="1904923"/>
        <a:ext cx="1230468" cy="1179790"/>
      </dsp:txXfrm>
    </dsp:sp>
    <dsp:sp modelId="{B2E7271B-C2F0-4113-8E45-8B2F73085C74}">
      <dsp:nvSpPr>
        <dsp:cNvPr id="0" name=""/>
        <dsp:cNvSpPr/>
      </dsp:nvSpPr>
      <dsp:spPr>
        <a:xfrm>
          <a:off x="3132253" y="920548"/>
          <a:ext cx="750585" cy="750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FFBBB-3711-4BE2-838E-77C304D70C08}">
      <dsp:nvSpPr>
        <dsp:cNvPr id="0" name=""/>
        <dsp:cNvSpPr/>
      </dsp:nvSpPr>
      <dsp:spPr>
        <a:xfrm>
          <a:off x="3292214" y="1080509"/>
          <a:ext cx="430664" cy="4306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CACE1-6947-4828-B082-BC583448ADDC}">
      <dsp:nvSpPr>
        <dsp:cNvPr id="0" name=""/>
        <dsp:cNvSpPr/>
      </dsp:nvSpPr>
      <dsp:spPr>
        <a:xfrm>
          <a:off x="2892311" y="1904923"/>
          <a:ext cx="1230468" cy="1179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a:t>Nota n. 8714 del 14 marzo 2023 </a:t>
          </a:r>
          <a:r>
            <a:rPr lang="it-IT" sz="1100" i="1" kern="1200"/>
            <a:t>Indicazioni operative per la compilazione del Curriculum dello studente da parte degli studenti frequentanti sezioni carcerarie</a:t>
          </a:r>
          <a:endParaRPr lang="en-US" sz="1100" kern="1200"/>
        </a:p>
      </dsp:txBody>
      <dsp:txXfrm>
        <a:off x="2892311" y="1904923"/>
        <a:ext cx="1230468" cy="1179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8480E-4404-4947-9BDD-3ECE1B3D96BC}">
      <dsp:nvSpPr>
        <dsp:cNvPr id="0" name=""/>
        <dsp:cNvSpPr/>
      </dsp:nvSpPr>
      <dsp:spPr>
        <a:xfrm>
          <a:off x="0" y="806"/>
          <a:ext cx="559272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EDE4C-6F53-440D-8CB5-2BB0F7132CED}">
      <dsp:nvSpPr>
        <dsp:cNvPr id="0" name=""/>
        <dsp:cNvSpPr/>
      </dsp:nvSpPr>
      <dsp:spPr>
        <a:xfrm>
          <a:off x="0" y="806"/>
          <a:ext cx="5592725" cy="78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it-IT" sz="3600" b="1" kern="1200" dirty="0"/>
            <a:t>Il ruolo del Presidente</a:t>
          </a:r>
          <a:endParaRPr lang="en-US" sz="3600" kern="1200" dirty="0"/>
        </a:p>
      </dsp:txBody>
      <dsp:txXfrm>
        <a:off x="0" y="806"/>
        <a:ext cx="5592725" cy="787257"/>
      </dsp:txXfrm>
    </dsp:sp>
    <dsp:sp modelId="{2C9F9298-8FC9-4A9A-A51A-FCF12198C02B}">
      <dsp:nvSpPr>
        <dsp:cNvPr id="0" name=""/>
        <dsp:cNvSpPr/>
      </dsp:nvSpPr>
      <dsp:spPr>
        <a:xfrm>
          <a:off x="0" y="788063"/>
          <a:ext cx="5592725" cy="0"/>
        </a:xfrm>
        <a:prstGeom prst="line">
          <a:avLst/>
        </a:prstGeom>
        <a:solidFill>
          <a:schemeClr val="accent2">
            <a:hueOff val="-9882860"/>
            <a:satOff val="451"/>
            <a:lumOff val="0"/>
            <a:alphaOff val="0"/>
          </a:schemeClr>
        </a:solidFill>
        <a:ln w="19050" cap="rnd" cmpd="sng" algn="ctr">
          <a:solidFill>
            <a:schemeClr val="accent2">
              <a:hueOff val="-9882860"/>
              <a:satOff val="45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E797D-6D30-46F2-83E8-FE5C05247210}">
      <dsp:nvSpPr>
        <dsp:cNvPr id="0" name=""/>
        <dsp:cNvSpPr/>
      </dsp:nvSpPr>
      <dsp:spPr>
        <a:xfrm>
          <a:off x="0" y="788063"/>
          <a:ext cx="5592725" cy="178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it-IT" sz="3600" kern="1200" dirty="0"/>
            <a:t>Garante del Buon andamento degli Esami di Stato</a:t>
          </a:r>
          <a:endParaRPr lang="en-US" sz="3600" kern="1200" dirty="0"/>
        </a:p>
      </dsp:txBody>
      <dsp:txXfrm>
        <a:off x="0" y="788063"/>
        <a:ext cx="5592725" cy="1788813"/>
      </dsp:txXfrm>
    </dsp:sp>
    <dsp:sp modelId="{436BF8ED-ECDC-4B56-9C0F-6223EC17D504}">
      <dsp:nvSpPr>
        <dsp:cNvPr id="0" name=""/>
        <dsp:cNvSpPr/>
      </dsp:nvSpPr>
      <dsp:spPr>
        <a:xfrm>
          <a:off x="0" y="2576877"/>
          <a:ext cx="5592725" cy="0"/>
        </a:xfrm>
        <a:prstGeom prst="line">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5F44E-3BC4-4991-A298-309F3EA99207}">
      <dsp:nvSpPr>
        <dsp:cNvPr id="0" name=""/>
        <dsp:cNvSpPr/>
      </dsp:nvSpPr>
      <dsp:spPr>
        <a:xfrm>
          <a:off x="0" y="2576877"/>
          <a:ext cx="5592725" cy="178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it-IT" sz="3600" kern="1200" dirty="0"/>
            <a:t>Garante del diritto degli studenti ad una valutazione di qualità</a:t>
          </a:r>
          <a:endParaRPr lang="en-US" sz="3600" kern="1200" dirty="0"/>
        </a:p>
      </dsp:txBody>
      <dsp:txXfrm>
        <a:off x="0" y="2576877"/>
        <a:ext cx="5592725" cy="1788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26850-A9FC-4F2E-874D-FFA85A73DDFB}">
      <dsp:nvSpPr>
        <dsp:cNvPr id="0" name=""/>
        <dsp:cNvSpPr/>
      </dsp:nvSpPr>
      <dsp:spPr>
        <a:xfrm>
          <a:off x="0" y="2202"/>
          <a:ext cx="4872038" cy="10032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80BEB6-7C68-49C4-BC60-DFCE1EAC594B}">
      <dsp:nvSpPr>
        <dsp:cNvPr id="0" name=""/>
        <dsp:cNvSpPr/>
      </dsp:nvSpPr>
      <dsp:spPr>
        <a:xfrm>
          <a:off x="303475" y="227927"/>
          <a:ext cx="552312" cy="5517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B5BB59-596A-4661-AB8B-C1F315B5B66D}">
      <dsp:nvSpPr>
        <dsp:cNvPr id="0" name=""/>
        <dsp:cNvSpPr/>
      </dsp:nvSpPr>
      <dsp:spPr>
        <a:xfrm>
          <a:off x="1159263" y="2202"/>
          <a:ext cx="3574349" cy="100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78" tIns="106278" rIns="106278" bIns="106278" numCol="1" spcCol="1270" anchor="ctr" anchorCtr="0">
          <a:noAutofit/>
        </a:bodyPr>
        <a:lstStyle/>
        <a:p>
          <a:pPr marL="0" lvl="0" indent="0" algn="l" defTabSz="622300">
            <a:lnSpc>
              <a:spcPct val="90000"/>
            </a:lnSpc>
            <a:spcBef>
              <a:spcPct val="0"/>
            </a:spcBef>
            <a:spcAft>
              <a:spcPct val="35000"/>
            </a:spcAft>
            <a:buNone/>
          </a:pPr>
          <a:r>
            <a:rPr lang="en-US" sz="1400" b="1" kern="1200"/>
            <a:t>Sceglie un commissario quale segretario per ciascuna sottocommissione con compiti di verbalizzazione dei lavori collegiali  (Commissione WEB);</a:t>
          </a:r>
          <a:endParaRPr lang="en-US" sz="1400" kern="1200"/>
        </a:p>
      </dsp:txBody>
      <dsp:txXfrm>
        <a:off x="1159263" y="2202"/>
        <a:ext cx="3574349" cy="1004204"/>
      </dsp:txXfrm>
    </dsp:sp>
    <dsp:sp modelId="{30362037-F790-4397-A05A-BB1E6378EC0C}">
      <dsp:nvSpPr>
        <dsp:cNvPr id="0" name=""/>
        <dsp:cNvSpPr/>
      </dsp:nvSpPr>
      <dsp:spPr>
        <a:xfrm>
          <a:off x="0" y="1212397"/>
          <a:ext cx="4872038" cy="10032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A9C68-8C6B-4B58-9BD8-8AE34BABE83E}">
      <dsp:nvSpPr>
        <dsp:cNvPr id="0" name=""/>
        <dsp:cNvSpPr/>
      </dsp:nvSpPr>
      <dsp:spPr>
        <a:xfrm>
          <a:off x="303475" y="1438123"/>
          <a:ext cx="552312" cy="5517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D90462-2F41-460B-BC47-100CA9F38531}">
      <dsp:nvSpPr>
        <dsp:cNvPr id="0" name=""/>
        <dsp:cNvSpPr/>
      </dsp:nvSpPr>
      <dsp:spPr>
        <a:xfrm>
          <a:off x="1159263" y="1212397"/>
          <a:ext cx="3574349" cy="100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78" tIns="106278" rIns="106278" bIns="106278" numCol="1" spcCol="1270" anchor="ctr" anchorCtr="0">
          <a:noAutofit/>
        </a:bodyPr>
        <a:lstStyle/>
        <a:p>
          <a:pPr marL="0" lvl="0" indent="0" algn="l" defTabSz="622300">
            <a:lnSpc>
              <a:spcPct val="90000"/>
            </a:lnSpc>
            <a:spcBef>
              <a:spcPct val="0"/>
            </a:spcBef>
            <a:spcAft>
              <a:spcPct val="35000"/>
            </a:spcAft>
            <a:buNone/>
          </a:pPr>
          <a:r>
            <a:rPr lang="en-US" sz="1400" b="1" kern="1200"/>
            <a:t>Procede all’autocertificazione dei commissari per la compatibilità con l’incarico ( distinte per tipologia) e in caso di accertata incompatibilità procede ad avvisare il DS per la sostituzione e le trasmette all’USR;</a:t>
          </a:r>
          <a:endParaRPr lang="en-US" sz="1400" kern="1200"/>
        </a:p>
      </dsp:txBody>
      <dsp:txXfrm>
        <a:off x="1159263" y="1212397"/>
        <a:ext cx="3574349" cy="1004204"/>
      </dsp:txXfrm>
    </dsp:sp>
    <dsp:sp modelId="{AC1A67F3-4946-4CEC-A6CB-1E6B06993CC0}">
      <dsp:nvSpPr>
        <dsp:cNvPr id="0" name=""/>
        <dsp:cNvSpPr/>
      </dsp:nvSpPr>
      <dsp:spPr>
        <a:xfrm>
          <a:off x="0" y="2422593"/>
          <a:ext cx="4872038" cy="10032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21A14-4B1B-41B0-A7AC-A9736524D8B2}">
      <dsp:nvSpPr>
        <dsp:cNvPr id="0" name=""/>
        <dsp:cNvSpPr/>
      </dsp:nvSpPr>
      <dsp:spPr>
        <a:xfrm>
          <a:off x="303475" y="2648318"/>
          <a:ext cx="552312" cy="5517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B4AEFD-2900-4969-B106-287EF439552F}">
      <dsp:nvSpPr>
        <dsp:cNvPr id="0" name=""/>
        <dsp:cNvSpPr/>
      </dsp:nvSpPr>
      <dsp:spPr>
        <a:xfrm>
          <a:off x="1159263" y="2422593"/>
          <a:ext cx="3574349" cy="100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78" tIns="106278" rIns="106278" bIns="106278" numCol="1" spcCol="1270" anchor="ctr" anchorCtr="0">
          <a:noAutofit/>
        </a:bodyPr>
        <a:lstStyle/>
        <a:p>
          <a:pPr marL="0" lvl="0" indent="0" algn="l" defTabSz="622300">
            <a:lnSpc>
              <a:spcPct val="90000"/>
            </a:lnSpc>
            <a:spcBef>
              <a:spcPct val="0"/>
            </a:spcBef>
            <a:spcAft>
              <a:spcPct val="35000"/>
            </a:spcAft>
            <a:buNone/>
          </a:pPr>
          <a:r>
            <a:rPr lang="en-US" sz="1400" b="1" kern="1200"/>
            <a:t>Le sottocommissioni procedono a controllo degli atti e dei documenti relativi ai candidati (interni ed esterni) </a:t>
          </a:r>
          <a:endParaRPr lang="en-US" sz="1400" kern="1200"/>
        </a:p>
      </dsp:txBody>
      <dsp:txXfrm>
        <a:off x="1159263" y="2422593"/>
        <a:ext cx="3574349" cy="1004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EDFAF-05D0-4B07-B13F-1469B2F372D5}">
      <dsp:nvSpPr>
        <dsp:cNvPr id="0" name=""/>
        <dsp:cNvSpPr/>
      </dsp:nvSpPr>
      <dsp:spPr>
        <a:xfrm>
          <a:off x="63840" y="121"/>
          <a:ext cx="3447363" cy="218907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62F18A-0B67-41FD-8DD3-36B1A6889506}">
      <dsp:nvSpPr>
        <dsp:cNvPr id="0" name=""/>
        <dsp:cNvSpPr/>
      </dsp:nvSpPr>
      <dsp:spPr>
        <a:xfrm>
          <a:off x="446880" y="364009"/>
          <a:ext cx="3447363" cy="218907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Nomina per i licei musicali i docenti di esecuzione e interpretazione in sede di riunione plenaria; le nomine sono pubblicate all’albo on line dell’istituzione scolastica e comunicate alla competente USR. I suddetti docenti offrono elementi utili ai fini della valutazione ma non partecipano all’attribuzione dei voti, pur offrendo elementi di valutazione (art. 12, comma 3).</a:t>
          </a:r>
          <a:endParaRPr lang="en-US" sz="1200" kern="1200"/>
        </a:p>
      </dsp:txBody>
      <dsp:txXfrm>
        <a:off x="510996" y="428125"/>
        <a:ext cx="3319131" cy="2060843"/>
      </dsp:txXfrm>
    </dsp:sp>
    <dsp:sp modelId="{149630DD-9018-41BE-B5F6-479AF558526B}">
      <dsp:nvSpPr>
        <dsp:cNvPr id="0" name=""/>
        <dsp:cNvSpPr/>
      </dsp:nvSpPr>
      <dsp:spPr>
        <a:xfrm>
          <a:off x="4277284" y="121"/>
          <a:ext cx="3447363" cy="218907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E90ED-E799-4125-85C8-9870753AB1CF}">
      <dsp:nvSpPr>
        <dsp:cNvPr id="0" name=""/>
        <dsp:cNvSpPr/>
      </dsp:nvSpPr>
      <dsp:spPr>
        <a:xfrm>
          <a:off x="4660324" y="364009"/>
          <a:ext cx="3447363" cy="218907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Da notizia del calendario dei colloqui e delle distinte date di pubblicazione dei risultati relative a ciascuna sottocommissione. Il calendario dei colloqui viene reso disponibile a ciascun candidato interno nell’area riservata del registro elettronico; a ciascun candidato esterno mediante mail.</a:t>
          </a:r>
          <a:endParaRPr lang="en-US" sz="1200" kern="1200"/>
        </a:p>
      </dsp:txBody>
      <dsp:txXfrm>
        <a:off x="4724440" y="428125"/>
        <a:ext cx="3319131" cy="2060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A4849-0D19-4791-9638-E159785F103A}">
      <dsp:nvSpPr>
        <dsp:cNvPr id="0" name=""/>
        <dsp:cNvSpPr/>
      </dsp:nvSpPr>
      <dsp:spPr>
        <a:xfrm>
          <a:off x="0" y="1672"/>
          <a:ext cx="5277539"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6049511-5515-46A4-93C1-06D2FF21A379}">
      <dsp:nvSpPr>
        <dsp:cNvPr id="0" name=""/>
        <dsp:cNvSpPr/>
      </dsp:nvSpPr>
      <dsp:spPr>
        <a:xfrm>
          <a:off x="0" y="1672"/>
          <a:ext cx="2173573" cy="342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kern="1200" dirty="0"/>
            <a:t>Tutti i componenti la commissione/classe dichiarano obbligatoriamente per iscritto, distintamente per i candidati interni ed esterni: </a:t>
          </a:r>
          <a:endParaRPr lang="en-US" sz="1200" b="1" kern="1200" dirty="0"/>
        </a:p>
      </dsp:txBody>
      <dsp:txXfrm>
        <a:off x="0" y="1672"/>
        <a:ext cx="2173573" cy="3425655"/>
      </dsp:txXfrm>
    </dsp:sp>
    <dsp:sp modelId="{F47C84B2-8D3C-40C6-BD5B-080A55A0DF3D}">
      <dsp:nvSpPr>
        <dsp:cNvPr id="0" name=""/>
        <dsp:cNvSpPr/>
      </dsp:nvSpPr>
      <dsp:spPr>
        <a:xfrm>
          <a:off x="2231709" y="81136"/>
          <a:ext cx="3042418" cy="158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se nell’anno scolastico 2022/2023 abbiano o meno istruito privatamente uno o più candidati; </a:t>
          </a:r>
          <a:endParaRPr lang="en-US" sz="1700" kern="1200"/>
        </a:p>
      </dsp:txBody>
      <dsp:txXfrm>
        <a:off x="2231709" y="81136"/>
        <a:ext cx="3042418" cy="1589279"/>
      </dsp:txXfrm>
    </dsp:sp>
    <dsp:sp modelId="{C4270336-70EA-41A4-BD97-92ECA74D3E44}">
      <dsp:nvSpPr>
        <dsp:cNvPr id="0" name=""/>
        <dsp:cNvSpPr/>
      </dsp:nvSpPr>
      <dsp:spPr>
        <a:xfrm>
          <a:off x="2173573" y="1670415"/>
          <a:ext cx="3100554"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BF4D99E-0C81-4914-9F63-BE062EC9AA9E}">
      <dsp:nvSpPr>
        <dsp:cNvPr id="0" name=""/>
        <dsp:cNvSpPr/>
      </dsp:nvSpPr>
      <dsp:spPr>
        <a:xfrm>
          <a:off x="2231709" y="1749879"/>
          <a:ext cx="3042418" cy="158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b) se abbiano o meno rapporti di parentela e di affinità entro il quarto grado ovvero di coniugio, unione civile o convivenza di fatto. </a:t>
          </a:r>
          <a:endParaRPr lang="en-US" sz="1700" kern="1200"/>
        </a:p>
      </dsp:txBody>
      <dsp:txXfrm>
        <a:off x="2231709" y="1749879"/>
        <a:ext cx="3042418" cy="1589279"/>
      </dsp:txXfrm>
    </dsp:sp>
    <dsp:sp modelId="{F5BFC162-4265-4D1A-801E-B03D6106CA61}">
      <dsp:nvSpPr>
        <dsp:cNvPr id="0" name=""/>
        <dsp:cNvSpPr/>
      </dsp:nvSpPr>
      <dsp:spPr>
        <a:xfrm>
          <a:off x="2173573" y="3339159"/>
          <a:ext cx="3100554"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D4B3C-75F0-4101-91BB-68428CE6CB3B}">
      <dsp:nvSpPr>
        <dsp:cNvPr id="0" name=""/>
        <dsp:cNvSpPr/>
      </dsp:nvSpPr>
      <dsp:spPr>
        <a:xfrm>
          <a:off x="4234092" y="1314069"/>
          <a:ext cx="1263708" cy="601410"/>
        </a:xfrm>
        <a:custGeom>
          <a:avLst/>
          <a:gdLst/>
          <a:ahLst/>
          <a:cxnLst/>
          <a:rect l="0" t="0" r="0" b="0"/>
          <a:pathLst>
            <a:path>
              <a:moveTo>
                <a:pt x="0" y="0"/>
              </a:moveTo>
              <a:lnTo>
                <a:pt x="0" y="409843"/>
              </a:lnTo>
              <a:lnTo>
                <a:pt x="1263708" y="409843"/>
              </a:lnTo>
              <a:lnTo>
                <a:pt x="1263708" y="60141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B1C50-822D-4A13-8B54-6CC2AF2949AE}">
      <dsp:nvSpPr>
        <dsp:cNvPr id="0" name=""/>
        <dsp:cNvSpPr/>
      </dsp:nvSpPr>
      <dsp:spPr>
        <a:xfrm>
          <a:off x="2970384" y="1314069"/>
          <a:ext cx="1263708" cy="601410"/>
        </a:xfrm>
        <a:custGeom>
          <a:avLst/>
          <a:gdLst/>
          <a:ahLst/>
          <a:cxnLst/>
          <a:rect l="0" t="0" r="0" b="0"/>
          <a:pathLst>
            <a:path>
              <a:moveTo>
                <a:pt x="1263708" y="0"/>
              </a:moveTo>
              <a:lnTo>
                <a:pt x="1263708" y="409843"/>
              </a:lnTo>
              <a:lnTo>
                <a:pt x="0" y="409843"/>
              </a:lnTo>
              <a:lnTo>
                <a:pt x="0" y="60141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E73829-7031-4878-AEE8-434E521542A9}">
      <dsp:nvSpPr>
        <dsp:cNvPr id="0" name=""/>
        <dsp:cNvSpPr/>
      </dsp:nvSpPr>
      <dsp:spPr>
        <a:xfrm>
          <a:off x="3200149" y="961"/>
          <a:ext cx="2067886" cy="13131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53F0B-F38A-4979-8C9B-D4ED2D296CE2}">
      <dsp:nvSpPr>
        <dsp:cNvPr id="0" name=""/>
        <dsp:cNvSpPr/>
      </dsp:nvSpPr>
      <dsp:spPr>
        <a:xfrm>
          <a:off x="3429914" y="219238"/>
          <a:ext cx="2067886" cy="13131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4. Nei casi di dichiarazione affermativa ai sensi del comma 3, lettere a) e b), il presidente comunica le situazioni di incompatibilità: </a:t>
          </a:r>
          <a:endParaRPr lang="en-US" sz="1100" kern="1200"/>
        </a:p>
      </dsp:txBody>
      <dsp:txXfrm>
        <a:off x="3468374" y="257698"/>
        <a:ext cx="1990966" cy="1236188"/>
      </dsp:txXfrm>
    </dsp:sp>
    <dsp:sp modelId="{BD498DCD-382D-4966-9E5F-F4084AA17463}">
      <dsp:nvSpPr>
        <dsp:cNvPr id="0" name=""/>
        <dsp:cNvSpPr/>
      </dsp:nvSpPr>
      <dsp:spPr>
        <a:xfrm>
          <a:off x="1936440" y="1915480"/>
          <a:ext cx="2067886" cy="13131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0C9AFA-358F-4A86-A867-FA92F2AF9A1A}">
      <dsp:nvSpPr>
        <dsp:cNvPr id="0" name=""/>
        <dsp:cNvSpPr/>
      </dsp:nvSpPr>
      <dsp:spPr>
        <a:xfrm>
          <a:off x="2166206" y="2133757"/>
          <a:ext cx="2067886" cy="13131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per i commissari interni, al dirigente/coordinatore, il quale provvede alle sostituzioni secondo i criteri di cui all’art. 13, e le trasmette all’USR; </a:t>
          </a:r>
          <a:endParaRPr lang="en-US" sz="1100" kern="1200"/>
        </a:p>
      </dsp:txBody>
      <dsp:txXfrm>
        <a:off x="2204666" y="2172217"/>
        <a:ext cx="1990966" cy="1236188"/>
      </dsp:txXfrm>
    </dsp:sp>
    <dsp:sp modelId="{AB636E71-F40E-491C-8CE3-5FC2099773A5}">
      <dsp:nvSpPr>
        <dsp:cNvPr id="0" name=""/>
        <dsp:cNvSpPr/>
      </dsp:nvSpPr>
      <dsp:spPr>
        <a:xfrm>
          <a:off x="4463858" y="1915480"/>
          <a:ext cx="2067886" cy="13131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F0C79B-CF38-4E22-88ED-1C021691BEDF}">
      <dsp:nvSpPr>
        <dsp:cNvPr id="0" name=""/>
        <dsp:cNvSpPr/>
      </dsp:nvSpPr>
      <dsp:spPr>
        <a:xfrm>
          <a:off x="4693623" y="2133757"/>
          <a:ext cx="2067886" cy="13131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 per i commissari esterni, all’USR che provvede in modo analogo sia per i commissari esterni che nei confronti dei presidenti che si trovino nella stessa situazione..</a:t>
          </a:r>
          <a:endParaRPr lang="en-US" sz="1100" kern="1200"/>
        </a:p>
      </dsp:txBody>
      <dsp:txXfrm>
        <a:off x="4732083" y="2172217"/>
        <a:ext cx="1990966" cy="1236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DAE33-6F1B-456D-930B-58BB51BD29F2}">
      <dsp:nvSpPr>
        <dsp:cNvPr id="0" name=""/>
        <dsp:cNvSpPr/>
      </dsp:nvSpPr>
      <dsp:spPr>
        <a:xfrm>
          <a:off x="0" y="1830468"/>
          <a:ext cx="8379445" cy="120098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a:t>5. I presidenti e i commissari nominati in sostituzione di personale impedito a espletare l’incarico rilasciano a loro volta le dichiarazioni di cui al comma 3</a:t>
          </a:r>
          <a:endParaRPr lang="en-US" sz="1700" kern="1200"/>
        </a:p>
      </dsp:txBody>
      <dsp:txXfrm>
        <a:off x="0" y="1830468"/>
        <a:ext cx="8379445" cy="1200985"/>
      </dsp:txXfrm>
    </dsp:sp>
    <dsp:sp modelId="{3755EC10-6F66-48A5-BC07-58FBBB6A0690}">
      <dsp:nvSpPr>
        <dsp:cNvPr id="0" name=""/>
        <dsp:cNvSpPr/>
      </dsp:nvSpPr>
      <dsp:spPr>
        <a:xfrm rot="10800000">
          <a:off x="0" y="1367"/>
          <a:ext cx="8379445" cy="1847115"/>
        </a:xfrm>
        <a:prstGeom prst="upArrowCallou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a:t>Il presidente può disporre motivate deroghe alle incompatibilità di cui al comma 3, lettera b), nei confronti di commissari interni la cui nomina sia stata motivata da ineludibile necessità. Le sostituzioni sono disposte immediatamente. </a:t>
          </a:r>
          <a:endParaRPr lang="en-US" sz="1700" kern="1200"/>
        </a:p>
      </dsp:txBody>
      <dsp:txXfrm rot="10800000">
        <a:off x="0" y="1367"/>
        <a:ext cx="8379445" cy="1200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6658A-4DA2-4ACD-B0FA-AEA7C655081F}">
      <dsp:nvSpPr>
        <dsp:cNvPr id="0" name=""/>
        <dsp:cNvSpPr/>
      </dsp:nvSpPr>
      <dsp:spPr>
        <a:xfrm>
          <a:off x="431473" y="2556"/>
          <a:ext cx="2406545" cy="14439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Se hanno istruito privatamente uno o più candidati delle due classi o delle altre classi parallele</a:t>
          </a:r>
        </a:p>
      </dsp:txBody>
      <dsp:txXfrm>
        <a:off x="431473" y="2556"/>
        <a:ext cx="2406545" cy="1443927"/>
      </dsp:txXfrm>
    </dsp:sp>
    <dsp:sp modelId="{254693A8-844A-489D-AAE2-03F88DEDF510}">
      <dsp:nvSpPr>
        <dsp:cNvPr id="0" name=""/>
        <dsp:cNvSpPr/>
      </dsp:nvSpPr>
      <dsp:spPr>
        <a:xfrm>
          <a:off x="3078673" y="2556"/>
          <a:ext cx="2406545" cy="14439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Se hanno rapporti di parentela o di affinità entro il quarto grado con i candidati delle due classi o classi parallele</a:t>
          </a:r>
        </a:p>
      </dsp:txBody>
      <dsp:txXfrm>
        <a:off x="3078673" y="2556"/>
        <a:ext cx="2406545" cy="1443927"/>
      </dsp:txXfrm>
    </dsp:sp>
    <dsp:sp modelId="{475253B4-605F-4104-B2EC-18145CD14AFA}">
      <dsp:nvSpPr>
        <dsp:cNvPr id="0" name=""/>
        <dsp:cNvSpPr/>
      </dsp:nvSpPr>
      <dsp:spPr>
        <a:xfrm>
          <a:off x="431473" y="1687138"/>
          <a:ext cx="2406545" cy="14439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In caso affermativo il docente si astiene</a:t>
          </a:r>
        </a:p>
      </dsp:txBody>
      <dsp:txXfrm>
        <a:off x="431473" y="1687138"/>
        <a:ext cx="2406545" cy="1443927"/>
      </dsp:txXfrm>
    </dsp:sp>
    <dsp:sp modelId="{62CB2BCB-374B-46EE-96AD-ACE17E6B9E47}">
      <dsp:nvSpPr>
        <dsp:cNvPr id="0" name=""/>
        <dsp:cNvSpPr/>
      </dsp:nvSpPr>
      <dsp:spPr>
        <a:xfrm>
          <a:off x="3078673" y="1687138"/>
          <a:ext cx="2406545" cy="14439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Il Presidente può disporre motivata deroga</a:t>
          </a:r>
        </a:p>
      </dsp:txBody>
      <dsp:txXfrm>
        <a:off x="3078673" y="1687138"/>
        <a:ext cx="2406545" cy="1443927"/>
      </dsp:txXfrm>
    </dsp:sp>
    <dsp:sp modelId="{47712FB3-AA4A-4A80-A4F8-BDFCC7B9FA23}">
      <dsp:nvSpPr>
        <dsp:cNvPr id="0" name=""/>
        <dsp:cNvSpPr/>
      </dsp:nvSpPr>
      <dsp:spPr>
        <a:xfrm>
          <a:off x="1258940" y="3371720"/>
          <a:ext cx="3398811" cy="12827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sentito il Presidente della commissione coinvolta</a:t>
          </a:r>
        </a:p>
      </dsp:txBody>
      <dsp:txXfrm>
        <a:off x="1258940" y="3371720"/>
        <a:ext cx="3398811" cy="12827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B8677-B511-4E33-9FF1-6618B81F1AFF}">
      <dsp:nvSpPr>
        <dsp:cNvPr id="0" name=""/>
        <dsp:cNvSpPr/>
      </dsp:nvSpPr>
      <dsp:spPr>
        <a:xfrm>
          <a:off x="251006" y="1729"/>
          <a:ext cx="1892157" cy="1135294"/>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Pubblico/Pubblicità ( diffusione dati on line)</a:t>
          </a:r>
          <a:endParaRPr lang="en-US" sz="1000" kern="1200"/>
        </a:p>
      </dsp:txBody>
      <dsp:txXfrm>
        <a:off x="251006" y="1729"/>
        <a:ext cx="1892157" cy="1135294"/>
      </dsp:txXfrm>
    </dsp:sp>
    <dsp:sp modelId="{36369D00-606E-4533-846B-5CE5C7533F89}">
      <dsp:nvSpPr>
        <dsp:cNvPr id="0" name=""/>
        <dsp:cNvSpPr/>
      </dsp:nvSpPr>
      <dsp:spPr>
        <a:xfrm>
          <a:off x="2332379" y="1729"/>
          <a:ext cx="1892157" cy="1135294"/>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Riservatezza/Responsabilità</a:t>
          </a:r>
          <a:endParaRPr lang="en-US" sz="1000" kern="1200"/>
        </a:p>
      </dsp:txBody>
      <dsp:txXfrm>
        <a:off x="2332379" y="1729"/>
        <a:ext cx="1892157" cy="1135294"/>
      </dsp:txXfrm>
    </dsp:sp>
    <dsp:sp modelId="{A1DEB80B-8964-471A-888F-970A13D68E4D}">
      <dsp:nvSpPr>
        <dsp:cNvPr id="0" name=""/>
        <dsp:cNvSpPr/>
      </dsp:nvSpPr>
      <dsp:spPr>
        <a:xfrm>
          <a:off x="4413752" y="1729"/>
          <a:ext cx="1892157" cy="1135294"/>
        </a:xfrm>
        <a:prstGeom prst="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Essenzialità e rilevanza dei dati.</a:t>
          </a:r>
          <a:endParaRPr lang="en-US" sz="1000" kern="1200"/>
        </a:p>
      </dsp:txBody>
      <dsp:txXfrm>
        <a:off x="4413752" y="1729"/>
        <a:ext cx="1892157" cy="1135294"/>
      </dsp:txXfrm>
    </dsp:sp>
    <dsp:sp modelId="{557EB2A0-2145-445A-A40E-9DF754373ACF}">
      <dsp:nvSpPr>
        <dsp:cNvPr id="0" name=""/>
        <dsp:cNvSpPr/>
      </dsp:nvSpPr>
      <dsp:spPr>
        <a:xfrm>
          <a:off x="251006" y="1326239"/>
          <a:ext cx="1892157" cy="1135294"/>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Consenso </a:t>
          </a:r>
          <a:endParaRPr lang="en-US" sz="1000" kern="1200"/>
        </a:p>
      </dsp:txBody>
      <dsp:txXfrm>
        <a:off x="251006" y="1326239"/>
        <a:ext cx="1892157" cy="1135294"/>
      </dsp:txXfrm>
    </dsp:sp>
    <dsp:sp modelId="{CE9B6506-EEED-491D-BE50-AEA698F7BD4B}">
      <dsp:nvSpPr>
        <dsp:cNvPr id="0" name=""/>
        <dsp:cNvSpPr/>
      </dsp:nvSpPr>
      <dsp:spPr>
        <a:xfrm>
          <a:off x="2332379" y="1326239"/>
          <a:ext cx="1892157" cy="1135294"/>
        </a:xfrm>
        <a:prstGeom prst="rect">
          <a:avLst/>
        </a:prstGeom>
        <a:solidFill>
          <a:schemeClr val="accent6">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err="1"/>
            <a:t>Sono</a:t>
          </a:r>
          <a:r>
            <a:rPr lang="en-US" sz="1000" b="1" kern="1200" dirty="0"/>
            <a:t> </a:t>
          </a:r>
          <a:r>
            <a:rPr lang="en-US" sz="1000" b="1" kern="1200" dirty="0" err="1"/>
            <a:t>pubblicati</a:t>
          </a:r>
          <a:r>
            <a:rPr lang="en-US" sz="1000" b="1" kern="1200" dirty="0"/>
            <a:t> </a:t>
          </a:r>
          <a:r>
            <a:rPr lang="en-US" sz="1000" b="1" kern="1200" dirty="0" err="1"/>
            <a:t>i</a:t>
          </a:r>
          <a:r>
            <a:rPr lang="en-US" sz="1000" b="1" kern="1200" dirty="0"/>
            <a:t> </a:t>
          </a:r>
          <a:r>
            <a:rPr lang="en-US" sz="1000" b="1" kern="1200" dirty="0" err="1"/>
            <a:t>dati</a:t>
          </a:r>
          <a:r>
            <a:rPr lang="en-US" sz="1000" b="1" kern="1200" dirty="0"/>
            <a:t> </a:t>
          </a:r>
          <a:r>
            <a:rPr lang="en-US" sz="1000" b="1" kern="1200" dirty="0" err="1"/>
            <a:t>strettamente</a:t>
          </a:r>
          <a:r>
            <a:rPr lang="en-US" sz="1000" b="1" kern="1200" dirty="0"/>
            <a:t> </a:t>
          </a:r>
          <a:r>
            <a:rPr lang="en-US" sz="1000" b="1" kern="1200" dirty="0" err="1"/>
            <a:t>necessari</a:t>
          </a:r>
          <a:r>
            <a:rPr lang="en-US" sz="1000" b="1" kern="1200" dirty="0"/>
            <a:t> e solo se </a:t>
          </a:r>
          <a:r>
            <a:rPr lang="en-US" sz="1000" b="1" kern="1200" dirty="0" err="1"/>
            <a:t>espressamente</a:t>
          </a:r>
          <a:r>
            <a:rPr lang="en-US" sz="1000" b="1" kern="1200" dirty="0"/>
            <a:t> </a:t>
          </a:r>
          <a:r>
            <a:rPr lang="en-US" sz="1000" b="1" kern="1200" dirty="0" err="1"/>
            <a:t>previsti</a:t>
          </a:r>
          <a:r>
            <a:rPr lang="en-US" sz="1000" b="1" kern="1200" dirty="0"/>
            <a:t> </a:t>
          </a:r>
          <a:r>
            <a:rPr lang="en-US" sz="1000" b="1" kern="1200" dirty="0" err="1"/>
            <a:t>dalla</a:t>
          </a:r>
          <a:r>
            <a:rPr lang="en-US" sz="1000" b="1" kern="1200" dirty="0"/>
            <a:t> </a:t>
          </a:r>
          <a:r>
            <a:rPr lang="en-US" sz="1000" b="1" kern="1200" dirty="0" err="1"/>
            <a:t>norma</a:t>
          </a:r>
          <a:endParaRPr lang="en-US" sz="1000" kern="1200" dirty="0"/>
        </a:p>
      </dsp:txBody>
      <dsp:txXfrm>
        <a:off x="2332379" y="1326239"/>
        <a:ext cx="1892157" cy="1135294"/>
      </dsp:txXfrm>
    </dsp:sp>
    <dsp:sp modelId="{39DEDBF9-2039-480B-990D-42A1FE958CCA}">
      <dsp:nvSpPr>
        <dsp:cNvPr id="0" name=""/>
        <dsp:cNvSpPr/>
      </dsp:nvSpPr>
      <dsp:spPr>
        <a:xfrm>
          <a:off x="4413752" y="1326239"/>
          <a:ext cx="1892157" cy="1135294"/>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I dati pubblicati devono essere adeguati, pertinenti e limitati e non devono arrecare pregiudizio alla riservatezza personale</a:t>
          </a:r>
          <a:endParaRPr lang="en-US" sz="1000" kern="1200"/>
        </a:p>
      </dsp:txBody>
      <dsp:txXfrm>
        <a:off x="4413752" y="1326239"/>
        <a:ext cx="1892157" cy="1135294"/>
      </dsp:txXfrm>
    </dsp:sp>
    <dsp:sp modelId="{0E4AD3F2-8189-4593-861D-BC944519C366}">
      <dsp:nvSpPr>
        <dsp:cNvPr id="0" name=""/>
        <dsp:cNvSpPr/>
      </dsp:nvSpPr>
      <dsp:spPr>
        <a:xfrm>
          <a:off x="2332379" y="2650749"/>
          <a:ext cx="1892157" cy="1135294"/>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Non è possible utilizzare l’albo on line per dare pubblicazione alle comunicazioni relative alle operazioni (es. I colloqui) e/o risultati delle prove o degli esiti conclusivi</a:t>
          </a:r>
          <a:endParaRPr lang="en-US" sz="1000" kern="1200"/>
        </a:p>
      </dsp:txBody>
      <dsp:txXfrm>
        <a:off x="2332379" y="2650749"/>
        <a:ext cx="1892157" cy="11352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84F2D36-7F0C-475A-BF54-8B04E461AC3E}" type="datetimeFigureOut">
              <a:rPr lang="it-IT" smtClean="0"/>
              <a:t>20/06/2023</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9D0BCE-EEB9-45E3-9A08-DE55A184B639}" type="slidenum">
              <a:rPr lang="it-IT" smtClean="0"/>
              <a:t>‹N›</a:t>
            </a:fld>
            <a:endParaRPr lang="it-IT"/>
          </a:p>
        </p:txBody>
      </p:sp>
    </p:spTree>
    <p:extLst>
      <p:ext uri="{BB962C8B-B14F-4D97-AF65-F5344CB8AC3E}">
        <p14:creationId xmlns:p14="http://schemas.microsoft.com/office/powerpoint/2010/main" val="3231864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18866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normativa di riferimento</a:t>
            </a:r>
          </a:p>
        </p:txBody>
      </p:sp>
      <p:sp>
        <p:nvSpPr>
          <p:cNvPr id="4" name="Segnaposto numero diapositiva 3"/>
          <p:cNvSpPr>
            <a:spLocks noGrp="1"/>
          </p:cNvSpPr>
          <p:nvPr>
            <p:ph type="sldNum" sz="quarter" idx="5"/>
          </p:nvPr>
        </p:nvSpPr>
        <p:spPr/>
        <p:txBody>
          <a:bodyPr/>
          <a:lstStyle/>
          <a:p>
            <a:fld id="{937004EB-053E-4F15-B264-848C9294A12C}" type="slidenum">
              <a:rPr lang="it-IT" smtClean="0"/>
              <a:t>4</a:t>
            </a:fld>
            <a:endParaRPr lang="it-IT"/>
          </a:p>
        </p:txBody>
      </p:sp>
    </p:spTree>
    <p:extLst>
      <p:ext uri="{BB962C8B-B14F-4D97-AF65-F5344CB8AC3E}">
        <p14:creationId xmlns:p14="http://schemas.microsoft.com/office/powerpoint/2010/main" val="3399409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Incompatibilità…..</a:t>
            </a:r>
          </a:p>
        </p:txBody>
      </p:sp>
    </p:spTree>
    <p:extLst>
      <p:ext uri="{BB962C8B-B14F-4D97-AF65-F5344CB8AC3E}">
        <p14:creationId xmlns:p14="http://schemas.microsoft.com/office/powerpoint/2010/main" val="93630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IRREGOLARITA’</a:t>
            </a:r>
          </a:p>
        </p:txBody>
      </p:sp>
    </p:spTree>
    <p:extLst>
      <p:ext uri="{BB962C8B-B14F-4D97-AF65-F5344CB8AC3E}">
        <p14:creationId xmlns:p14="http://schemas.microsoft.com/office/powerpoint/2010/main" val="346461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Durante la riunione </a:t>
            </a:r>
          </a:p>
        </p:txBody>
      </p:sp>
    </p:spTree>
    <p:extLst>
      <p:ext uri="{BB962C8B-B14F-4D97-AF65-F5344CB8AC3E}">
        <p14:creationId xmlns:p14="http://schemas.microsoft.com/office/powerpoint/2010/main" val="390794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Come attribuisco la lode</a:t>
            </a:r>
          </a:p>
        </p:txBody>
      </p:sp>
    </p:spTree>
    <p:extLst>
      <p:ext uri="{BB962C8B-B14F-4D97-AF65-F5344CB8AC3E}">
        <p14:creationId xmlns:p14="http://schemas.microsoft.com/office/powerpoint/2010/main" val="60437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DISABILITA’ E …ALTRO</a:t>
            </a:r>
          </a:p>
        </p:txBody>
      </p:sp>
    </p:spTree>
    <p:extLst>
      <p:ext uri="{BB962C8B-B14F-4D97-AF65-F5344CB8AC3E}">
        <p14:creationId xmlns:p14="http://schemas.microsoft.com/office/powerpoint/2010/main" val="3491743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CANDIDATI CON DSA E ALTRI BISOGNI EDUCATIVI SPECIALI</a:t>
            </a:r>
          </a:p>
        </p:txBody>
      </p:sp>
    </p:spTree>
    <p:extLst>
      <p:ext uri="{BB962C8B-B14F-4D97-AF65-F5344CB8AC3E}">
        <p14:creationId xmlns:p14="http://schemas.microsoft.com/office/powerpoint/2010/main" val="2945189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gli esiti degli scrutini con la sola indicazione per ogni studente “ammesso” e “non ammesso” (ivi compresi, per le classi finali, i crediti scolastici attribuiti ai candidati), sono </a:t>
            </a:r>
            <a:endParaRPr lang="it-IT" dirty="0"/>
          </a:p>
          <a:p>
            <a:r>
              <a:rPr lang="it-IT" sz="1200" kern="1200" dirty="0">
                <a:solidFill>
                  <a:schemeClr val="tx1"/>
                </a:solidFill>
                <a:effectLst/>
                <a:latin typeface="+mn-lt"/>
                <a:ea typeface="+mn-ea"/>
                <a:cs typeface="+mn-cs"/>
              </a:rPr>
              <a:t>pubblicati, distintamente per ogni classe, solo e unicamente nell’area documentale riservata del registro elettronico, cui accedono tutti gli studenti della classe di riferimento</a:t>
            </a:r>
            <a:br>
              <a:rPr lang="it-IT" sz="1200" kern="1200" dirty="0">
                <a:solidFill>
                  <a:schemeClr val="tx1"/>
                </a:solidFill>
                <a:effectLst/>
                <a:latin typeface="+mn-lt"/>
                <a:ea typeface="+mn-ea"/>
                <a:cs typeface="+mn-cs"/>
              </a:rPr>
            </a:br>
            <a:endParaRPr lang="it-IT" dirty="0"/>
          </a:p>
          <a:p>
            <a:endParaRPr lang="it-IT" dirty="0"/>
          </a:p>
        </p:txBody>
      </p:sp>
      <p:sp>
        <p:nvSpPr>
          <p:cNvPr id="4" name="Segnaposto numero diapositiva 3"/>
          <p:cNvSpPr>
            <a:spLocks noGrp="1"/>
          </p:cNvSpPr>
          <p:nvPr>
            <p:ph type="sldNum" sz="quarter" idx="10"/>
          </p:nvPr>
        </p:nvSpPr>
        <p:spPr/>
        <p:txBody>
          <a:bodyPr/>
          <a:lstStyle/>
          <a:p>
            <a:fld id="{968FE054-B914-134C-911C-D0065579CCC9}" type="slidenum">
              <a:rPr lang="it-IT" smtClean="0"/>
              <a:t>63</a:t>
            </a:fld>
            <a:endParaRPr lang="it-IT"/>
          </a:p>
        </p:txBody>
      </p:sp>
    </p:spTree>
    <p:extLst>
      <p:ext uri="{BB962C8B-B14F-4D97-AF65-F5344CB8AC3E}">
        <p14:creationId xmlns:p14="http://schemas.microsoft.com/office/powerpoint/2010/main" val="255363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Nello specifico degli esami di stato è possibile:</a:t>
            </a:r>
          </a:p>
          <a:p>
            <a:r>
              <a:rPr lang="it-IT" dirty="0"/>
              <a:t>Pubblicare gli esiti delle prove e/o esiti conclusivi dell’esame all’interno </a:t>
            </a:r>
            <a:r>
              <a:rPr lang="it-IT" dirty="0" err="1"/>
              <a:t>dell?istituzione</a:t>
            </a:r>
            <a:r>
              <a:rPr lang="it-IT" dirty="0"/>
              <a:t> scolastica sede della commissione/classe</a:t>
            </a:r>
          </a:p>
          <a:p>
            <a:r>
              <a:rPr lang="it-IT" dirty="0"/>
              <a:t>Comunicare gli esiti mediante l’area documentale riservata del registro elettronico della classe</a:t>
            </a:r>
          </a:p>
        </p:txBody>
      </p:sp>
    </p:spTree>
    <p:extLst>
      <p:ext uri="{BB962C8B-B14F-4D97-AF65-F5344CB8AC3E}">
        <p14:creationId xmlns:p14="http://schemas.microsoft.com/office/powerpoint/2010/main" val="3124041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COMMISSIONE/CLASSE E’ TENUTA AD INIZIARE LA CORREZIONE E VALUTAZIONE DLLE PROVE SCRITTE AL TERMINE DELLA SECONDA PROVA, DEDICANDO UN NUMERO CONGRUO DI GIORNI </a:t>
            </a:r>
          </a:p>
        </p:txBody>
      </p:sp>
    </p:spTree>
    <p:extLst>
      <p:ext uri="{BB962C8B-B14F-4D97-AF65-F5344CB8AC3E}">
        <p14:creationId xmlns:p14="http://schemas.microsoft.com/office/powerpoint/2010/main" val="350362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06735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QUALI NOVITA’ </a:t>
            </a:r>
          </a:p>
        </p:txBody>
      </p:sp>
      <p:sp>
        <p:nvSpPr>
          <p:cNvPr id="4" name="Segnaposto numero diapositiva 3"/>
          <p:cNvSpPr>
            <a:spLocks noGrp="1"/>
          </p:cNvSpPr>
          <p:nvPr>
            <p:ph type="sldNum" sz="quarter" idx="5"/>
          </p:nvPr>
        </p:nvSpPr>
        <p:spPr/>
        <p:txBody>
          <a:bodyPr/>
          <a:lstStyle/>
          <a:p>
            <a:fld id="{937004EB-053E-4F15-B264-848C9294A12C}" type="slidenum">
              <a:rPr lang="it-IT" smtClean="0"/>
              <a:t>5</a:t>
            </a:fld>
            <a:endParaRPr lang="it-IT"/>
          </a:p>
        </p:txBody>
      </p:sp>
    </p:spTree>
    <p:extLst>
      <p:ext uri="{BB962C8B-B14F-4D97-AF65-F5344CB8AC3E}">
        <p14:creationId xmlns:p14="http://schemas.microsoft.com/office/powerpoint/2010/main" val="130501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78013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QUESITI….</a:t>
            </a:r>
          </a:p>
        </p:txBody>
      </p:sp>
    </p:spTree>
    <p:extLst>
      <p:ext uri="{BB962C8B-B14F-4D97-AF65-F5344CB8AC3E}">
        <p14:creationId xmlns:p14="http://schemas.microsoft.com/office/powerpoint/2010/main" val="372919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CANDIDATI</a:t>
            </a:r>
          </a:p>
        </p:txBody>
      </p:sp>
      <p:sp>
        <p:nvSpPr>
          <p:cNvPr id="4" name="Segnaposto numero diapositiva 3"/>
          <p:cNvSpPr>
            <a:spLocks noGrp="1"/>
          </p:cNvSpPr>
          <p:nvPr>
            <p:ph type="sldNum" sz="quarter" idx="5"/>
          </p:nvPr>
        </p:nvSpPr>
        <p:spPr/>
        <p:txBody>
          <a:bodyPr/>
          <a:lstStyle/>
          <a:p>
            <a:fld id="{937004EB-053E-4F15-B264-848C9294A12C}" type="slidenum">
              <a:rPr lang="it-IT" smtClean="0"/>
              <a:t>14</a:t>
            </a:fld>
            <a:endParaRPr lang="it-IT"/>
          </a:p>
        </p:txBody>
      </p:sp>
    </p:spTree>
    <p:extLst>
      <p:ext uri="{BB962C8B-B14F-4D97-AF65-F5344CB8AC3E}">
        <p14:creationId xmlns:p14="http://schemas.microsoft.com/office/powerpoint/2010/main" val="33589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Creare le condizioni per il benessere dello studente </a:t>
            </a:r>
          </a:p>
          <a:p>
            <a:r>
              <a:rPr lang="it-IT" dirty="0"/>
              <a:t>Fare in modo che lo studente esprima il meglio di ciò che ha realizzato nel corso degli anni</a:t>
            </a:r>
          </a:p>
          <a:p>
            <a:r>
              <a:rPr lang="it-IT" dirty="0"/>
              <a:t>Non si valuta la scuola ma la prestazione cognitiva ed emotiva dello studente</a:t>
            </a:r>
          </a:p>
        </p:txBody>
      </p:sp>
      <p:sp>
        <p:nvSpPr>
          <p:cNvPr id="4" name="Segnaposto numero diapositiva 3"/>
          <p:cNvSpPr>
            <a:spLocks noGrp="1"/>
          </p:cNvSpPr>
          <p:nvPr>
            <p:ph type="sldNum" sz="quarter" idx="5"/>
          </p:nvPr>
        </p:nvSpPr>
        <p:spPr/>
        <p:txBody>
          <a:bodyPr/>
          <a:lstStyle/>
          <a:p>
            <a:fld id="{937004EB-053E-4F15-B264-848C9294A12C}" type="slidenum">
              <a:rPr lang="it-IT" smtClean="0"/>
              <a:t>23</a:t>
            </a:fld>
            <a:endParaRPr lang="it-IT"/>
          </a:p>
        </p:txBody>
      </p:sp>
    </p:spTree>
    <p:extLst>
      <p:ext uri="{BB962C8B-B14F-4D97-AF65-F5344CB8AC3E}">
        <p14:creationId xmlns:p14="http://schemas.microsoft.com/office/powerpoint/2010/main" val="64579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Quest’anno tornano le Commissioni miste composte da:</a:t>
            </a:r>
          </a:p>
        </p:txBody>
      </p:sp>
    </p:spTree>
    <p:extLst>
      <p:ext uri="{BB962C8B-B14F-4D97-AF65-F5344CB8AC3E}">
        <p14:creationId xmlns:p14="http://schemas.microsoft.com/office/powerpoint/2010/main" val="305911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Cosa succede se un commissario è assente?</a:t>
            </a:r>
          </a:p>
        </p:txBody>
      </p:sp>
    </p:spTree>
    <p:extLst>
      <p:ext uri="{BB962C8B-B14F-4D97-AF65-F5344CB8AC3E}">
        <p14:creationId xmlns:p14="http://schemas.microsoft.com/office/powerpoint/2010/main" val="135373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Art. 13  - Sostituzione commissari assenti</a:t>
            </a:r>
          </a:p>
        </p:txBody>
      </p:sp>
    </p:spTree>
    <p:extLst>
      <p:ext uri="{BB962C8B-B14F-4D97-AF65-F5344CB8AC3E}">
        <p14:creationId xmlns:p14="http://schemas.microsoft.com/office/powerpoint/2010/main" val="117985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6604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71640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959040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093212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111621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100" y="1085850"/>
            <a:ext cx="5999486" cy="1742531"/>
          </a:xfrm>
        </p:spPr>
        <p:txBody>
          <a:bodyPr/>
          <a:lstStyle>
            <a:lvl1pPr>
              <a:defRPr sz="36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447800" y="2828380"/>
            <a:ext cx="5459737" cy="256631"/>
          </a:xfrm>
        </p:spPr>
        <p:txBody>
          <a:bodyPr anchor="t">
            <a:normAutofit/>
          </a:bodyPr>
          <a:lstStyle>
            <a:lvl1pPr marL="0" indent="0">
              <a:buNone/>
              <a:defRPr lang="en-US" sz="1050" b="0" i="0" kern="1200" cap="small" dirty="0">
                <a:solidFill>
                  <a:schemeClr val="accent1">
                    <a:lumMod val="60000"/>
                    <a:lumOff val="4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p>
            <a:pPr algn="r"/>
            <a:r>
              <a:rPr lang="en-US" sz="9150" b="0" i="0" dirty="0">
                <a:solidFill>
                  <a:schemeClr val="accent1">
                    <a:lumMod val="60000"/>
                    <a:lumOff val="40000"/>
                  </a:schemeClr>
                </a:solidFill>
                <a:latin typeface="Arial"/>
                <a:ea typeface="+mj-ea"/>
                <a:cs typeface="+mj-cs"/>
              </a:rPr>
              <a:t>“</a:t>
            </a:r>
          </a:p>
        </p:txBody>
      </p:sp>
      <p:sp>
        <p:nvSpPr>
          <p:cNvPr id="11" name="TextBox 10"/>
          <p:cNvSpPr txBox="1"/>
          <p:nvPr/>
        </p:nvSpPr>
        <p:spPr>
          <a:xfrm>
            <a:off x="6997868" y="1960341"/>
            <a:ext cx="601434" cy="1500411"/>
          </a:xfrm>
          <a:prstGeom prst="rect">
            <a:avLst/>
          </a:prstGeom>
          <a:noFill/>
        </p:spPr>
        <p:txBody>
          <a:bodyPr wrap="square" rtlCol="0">
            <a:spAutoFit/>
          </a:bodyPr>
          <a:lstStyle/>
          <a:p>
            <a:pPr algn="r"/>
            <a:r>
              <a:rPr lang="en-US" sz="915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8223835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4" cy="1239885"/>
          </a:xfrm>
        </p:spPr>
        <p:txBody>
          <a:bodyPr anchor="b"/>
          <a:lstStyle>
            <a:lvl1pPr algn="l">
              <a:defRPr sz="3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876720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793902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886471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608315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3834681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pertina">
    <p:spTree>
      <p:nvGrpSpPr>
        <p:cNvPr id="1" name="Shape 8"/>
        <p:cNvGrpSpPr/>
        <p:nvPr/>
      </p:nvGrpSpPr>
      <p:grpSpPr>
        <a:xfrm>
          <a:off x="0" y="0"/>
          <a:ext cx="0" cy="0"/>
          <a:chOff x="0" y="0"/>
          <a:chExt cx="0" cy="0"/>
        </a:xfrm>
      </p:grpSpPr>
      <p:sp>
        <p:nvSpPr>
          <p:cNvPr id="9" name="Shape 9"/>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Tree>
    <p:extLst>
      <p:ext uri="{BB962C8B-B14F-4D97-AF65-F5344CB8AC3E}">
        <p14:creationId xmlns:p14="http://schemas.microsoft.com/office/powerpoint/2010/main" val="3340332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uto Grande">
    <p:spTree>
      <p:nvGrpSpPr>
        <p:cNvPr id="1" name="Shape 36"/>
        <p:cNvGrpSpPr/>
        <p:nvPr/>
      </p:nvGrpSpPr>
      <p:grpSpPr>
        <a:xfrm>
          <a:off x="0" y="0"/>
          <a:ext cx="0" cy="0"/>
          <a:chOff x="0" y="0"/>
          <a:chExt cx="0" cy="0"/>
        </a:xfrm>
      </p:grpSpPr>
      <p:sp>
        <p:nvSpPr>
          <p:cNvPr id="37" name="Shape 37"/>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8" name="Shape 38"/>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2766" y="0"/>
            <a:ext cx="2941233" cy="2079321"/>
          </a:xfrm>
          <a:prstGeom prst="rect">
            <a:avLst/>
          </a:prstGeom>
        </p:spPr>
      </p:pic>
      <p:sp>
        <p:nvSpPr>
          <p:cNvPr id="8" name="Shape 87"/>
          <p:cNvSpPr txBox="1">
            <a:spLocks/>
          </p:cNvSpPr>
          <p:nvPr userDrawn="1"/>
        </p:nvSpPr>
        <p:spPr>
          <a:xfrm>
            <a:off x="7523430" y="1786957"/>
            <a:ext cx="1494751"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endParaRPr lang="en" sz="900" dirty="0">
              <a:solidFill>
                <a:schemeClr val="bg1"/>
              </a:solidFill>
            </a:endParaRPr>
          </a:p>
        </p:txBody>
      </p:sp>
      <p:sp>
        <p:nvSpPr>
          <p:cNvPr id="10" name="Shape 79"/>
          <p:cNvSpPr txBox="1">
            <a:spLocks/>
          </p:cNvSpPr>
          <p:nvPr userDrawn="1"/>
        </p:nvSpPr>
        <p:spPr>
          <a:xfrm>
            <a:off x="394366"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653958" y="474176"/>
            <a:ext cx="5649913" cy="649949"/>
          </a:xfrm>
        </p:spPr>
        <p:txBody>
          <a:bodyPr/>
          <a:lstStyle>
            <a:lvl1pPr>
              <a:buNone/>
              <a:defRPr lang="it-IT" sz="32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654050" y="1160085"/>
            <a:ext cx="6183313" cy="3320475"/>
          </a:xfrm>
        </p:spPr>
        <p:txBody>
          <a:bodyPr/>
          <a:lstStyle>
            <a:lvl1pPr>
              <a:spcBef>
                <a:spcPts val="1200"/>
              </a:spcBef>
              <a:buNone/>
              <a:defRPr>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Tree>
    <p:extLst>
      <p:ext uri="{BB962C8B-B14F-4D97-AF65-F5344CB8AC3E}">
        <p14:creationId xmlns:p14="http://schemas.microsoft.com/office/powerpoint/2010/main" val="241035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2440656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izio Capitolo">
    <p:spTree>
      <p:nvGrpSpPr>
        <p:cNvPr id="1" name="Shape 36"/>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660" y="1"/>
            <a:ext cx="2110339" cy="1491916"/>
          </a:xfrm>
          <a:prstGeom prst="rect">
            <a:avLst/>
          </a:prstGeom>
        </p:spPr>
      </p:pic>
      <p:sp>
        <p:nvSpPr>
          <p:cNvPr id="8"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chemeClr val="bg1"/>
                </a:solidFill>
              </a:rPr>
              <a:t>Direzione Generale per i contratti, gli acquisti e per i sistemi informativi e la statistica </a:t>
            </a: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solidFill>
                <a:latin typeface="Karla" panose="020B0604020202020204" charset="0"/>
                <a:ea typeface="Karla" panose="020B0604020202020204" charset="0"/>
              </a:rPr>
              <a:t>Pagina </a:t>
            </a:r>
            <a:fld id="{A40B19ED-4B54-495C-81DC-8B4BFC9EE3D8}" type="slidenum">
              <a:rPr lang="it-IT" sz="1000" b="1" smtClean="0">
                <a:solidFill>
                  <a:schemeClr val="bg1"/>
                </a:solidFill>
                <a:latin typeface="Karla" panose="020B0604020202020204" charset="0"/>
                <a:ea typeface="Karla" panose="020B0604020202020204" charset="0"/>
              </a:rPr>
              <a:t>‹N›</a:t>
            </a:fld>
            <a:endParaRPr lang="en" sz="1000" b="0" dirty="0">
              <a:solidFill>
                <a:schemeClr val="bg1"/>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1076274" y="2019683"/>
            <a:ext cx="7012555" cy="649949"/>
          </a:xfrm>
        </p:spPr>
        <p:txBody>
          <a:bodyPr/>
          <a:lstStyle>
            <a:lvl1pPr>
              <a:buNone/>
              <a:defRPr lang="it-IT" sz="3200" b="1" i="0" u="none" strike="noStrike" cap="none" baseline="0">
                <a:solidFill>
                  <a:schemeClr val="bg1"/>
                </a:solidFill>
                <a:latin typeface="Montserrat"/>
                <a:ea typeface="Montserrat"/>
                <a:cs typeface="Montserrat"/>
                <a:sym typeface="Montserrat"/>
              </a:defRPr>
            </a:lvl1pPr>
          </a:lstStyle>
          <a:p>
            <a:pPr lvl="0"/>
            <a:r>
              <a:rPr lang="it-IT"/>
              <a:t>Titolo Capitolo ... Lorem Ipsum</a:t>
            </a:r>
          </a:p>
        </p:txBody>
      </p:sp>
    </p:spTree>
    <p:extLst>
      <p:ext uri="{BB962C8B-B14F-4D97-AF65-F5344CB8AC3E}">
        <p14:creationId xmlns:p14="http://schemas.microsoft.com/office/powerpoint/2010/main" val="651650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azio Grande - Testo 16px">
    <p:spTree>
      <p:nvGrpSpPr>
        <p:cNvPr id="1" name="Shape 36"/>
        <p:cNvGrpSpPr/>
        <p:nvPr/>
      </p:nvGrpSpPr>
      <p:grpSpPr>
        <a:xfrm>
          <a:off x="0" y="0"/>
          <a:ext cx="0" cy="0"/>
          <a:chOff x="0" y="0"/>
          <a:chExt cx="0" cy="0"/>
        </a:xfrm>
      </p:grpSpPr>
      <p:sp>
        <p:nvSpPr>
          <p:cNvPr id="2" name="Rectangle 1"/>
          <p:cNvSpPr/>
          <p:nvPr userDrawn="1"/>
        </p:nvSpPr>
        <p:spPr>
          <a:xfrm>
            <a:off x="1" y="-10437"/>
            <a:ext cx="3636974" cy="516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v</a:t>
            </a:r>
          </a:p>
        </p:txBody>
      </p:sp>
      <p:sp>
        <p:nvSpPr>
          <p:cNvPr id="38" name="Shape 38"/>
          <p:cNvSpPr/>
          <p:nvPr/>
        </p:nvSpPr>
        <p:spPr>
          <a:xfrm>
            <a:off x="3638202" y="-10437"/>
            <a:ext cx="5129128"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2766" y="0"/>
            <a:ext cx="2941233" cy="2079321"/>
          </a:xfrm>
          <a:prstGeom prst="rect">
            <a:avLst/>
          </a:prstGeom>
        </p:spPr>
      </p:pic>
      <p:sp>
        <p:nvSpPr>
          <p:cNvPr id="8" name="Shape 87"/>
          <p:cNvSpPr txBox="1">
            <a:spLocks/>
          </p:cNvSpPr>
          <p:nvPr userDrawn="1"/>
        </p:nvSpPr>
        <p:spPr>
          <a:xfrm>
            <a:off x="8279193" y="1872551"/>
            <a:ext cx="864807"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chemeClr val="bg1"/>
                </a:solidFill>
              </a:rPr>
              <a:t>Direzione Generale per i contratti, gli acquisti e per i sistemi informativi e la statistica </a:t>
            </a: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655" y="1606950"/>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99168"/>
            <a:ext cx="5649913" cy="649949"/>
          </a:xfrm>
        </p:spPr>
        <p:txBody>
          <a:bodyPr/>
          <a:lstStyle>
            <a:lvl1pPr>
              <a:buNone/>
              <a:defRPr lang="it-IT" sz="24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299347" y="885077"/>
            <a:ext cx="7545241" cy="3768613"/>
          </a:xfrm>
        </p:spPr>
        <p:txBody>
          <a:bodyPr/>
          <a:lstStyle>
            <a:lvl1pPr>
              <a:buNone/>
              <a:defRPr sz="1600">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Tree>
    <p:extLst>
      <p:ext uri="{BB962C8B-B14F-4D97-AF65-F5344CB8AC3E}">
        <p14:creationId xmlns:p14="http://schemas.microsoft.com/office/powerpoint/2010/main" val="180866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azio Grande - Testo 12px">
    <p:spTree>
      <p:nvGrpSpPr>
        <p:cNvPr id="1" name="Shape 36"/>
        <p:cNvGrpSpPr/>
        <p:nvPr/>
      </p:nvGrpSpPr>
      <p:grpSpPr>
        <a:xfrm>
          <a:off x="0" y="0"/>
          <a:ext cx="0" cy="0"/>
          <a:chOff x="0" y="0"/>
          <a:chExt cx="0" cy="0"/>
        </a:xfrm>
      </p:grpSpPr>
      <p:sp>
        <p:nvSpPr>
          <p:cNvPr id="2" name="Rectangle 1"/>
          <p:cNvSpPr/>
          <p:nvPr userDrawn="1"/>
        </p:nvSpPr>
        <p:spPr>
          <a:xfrm>
            <a:off x="1" y="-10437"/>
            <a:ext cx="3636974" cy="516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v</a:t>
            </a:r>
          </a:p>
        </p:txBody>
      </p:sp>
      <p:sp>
        <p:nvSpPr>
          <p:cNvPr id="38" name="Shape 38"/>
          <p:cNvSpPr/>
          <p:nvPr/>
        </p:nvSpPr>
        <p:spPr>
          <a:xfrm>
            <a:off x="3638202" y="-10437"/>
            <a:ext cx="5129128"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2766" y="0"/>
            <a:ext cx="2941233" cy="2079321"/>
          </a:xfrm>
          <a:prstGeom prst="rect">
            <a:avLst/>
          </a:prstGeom>
        </p:spPr>
      </p:pic>
      <p:sp>
        <p:nvSpPr>
          <p:cNvPr id="8" name="Shape 87"/>
          <p:cNvSpPr txBox="1">
            <a:spLocks/>
          </p:cNvSpPr>
          <p:nvPr userDrawn="1"/>
        </p:nvSpPr>
        <p:spPr>
          <a:xfrm>
            <a:off x="8279193" y="1872551"/>
            <a:ext cx="864807"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655" y="1606950"/>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99168"/>
            <a:ext cx="5649913" cy="649949"/>
          </a:xfrm>
        </p:spPr>
        <p:txBody>
          <a:bodyPr/>
          <a:lstStyle>
            <a:lvl1pPr>
              <a:buNone/>
              <a:defRPr lang="it-IT" sz="24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299347" y="885077"/>
            <a:ext cx="7545241" cy="3768613"/>
          </a:xfrm>
        </p:spPr>
        <p:txBody>
          <a:bodyPr/>
          <a:lstStyle>
            <a:lvl1pPr>
              <a:buNone/>
              <a:defRPr sz="1200">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Tree>
    <p:extLst>
      <p:ext uri="{BB962C8B-B14F-4D97-AF65-F5344CB8AC3E}">
        <p14:creationId xmlns:p14="http://schemas.microsoft.com/office/powerpoint/2010/main" val="2316753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pazio Grande - Testo 12px">
    <p:spTree>
      <p:nvGrpSpPr>
        <p:cNvPr id="1" name="Shape 36"/>
        <p:cNvGrpSpPr/>
        <p:nvPr/>
      </p:nvGrpSpPr>
      <p:grpSpPr>
        <a:xfrm>
          <a:off x="0" y="0"/>
          <a:ext cx="0" cy="0"/>
          <a:chOff x="0" y="0"/>
          <a:chExt cx="0" cy="0"/>
        </a:xfrm>
      </p:grpSpPr>
      <p:sp>
        <p:nvSpPr>
          <p:cNvPr id="2" name="Rectangle 1"/>
          <p:cNvSpPr/>
          <p:nvPr userDrawn="1"/>
        </p:nvSpPr>
        <p:spPr>
          <a:xfrm>
            <a:off x="1" y="-10437"/>
            <a:ext cx="4248614" cy="516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v</a:t>
            </a:r>
          </a:p>
        </p:txBody>
      </p:sp>
      <p:sp>
        <p:nvSpPr>
          <p:cNvPr id="38" name="Shape 38"/>
          <p:cNvSpPr/>
          <p:nvPr/>
        </p:nvSpPr>
        <p:spPr>
          <a:xfrm>
            <a:off x="4071966" y="-10437"/>
            <a:ext cx="5075534" cy="5175535"/>
          </a:xfrm>
          <a:custGeom>
            <a:avLst/>
            <a:gdLst>
              <a:gd name="connsiteX0" fmla="*/ 0 w 332734"/>
              <a:gd name="connsiteY0" fmla="*/ 0 h 206122"/>
              <a:gd name="connsiteX1" fmla="*/ 0 w 332734"/>
              <a:gd name="connsiteY1" fmla="*/ 206122 h 206122"/>
              <a:gd name="connsiteX2" fmla="*/ 332734 w 332734"/>
              <a:gd name="connsiteY2" fmla="*/ 109542 h 206122"/>
              <a:gd name="connsiteX3" fmla="*/ 273309 w 332734"/>
              <a:gd name="connsiteY3" fmla="*/ 331 h 206122"/>
              <a:gd name="connsiteX4" fmla="*/ 0 w 332734"/>
              <a:gd name="connsiteY4" fmla="*/ 0 h 206122"/>
              <a:gd name="connsiteX0" fmla="*/ 0 w 332734"/>
              <a:gd name="connsiteY0" fmla="*/ 0 h 206122"/>
              <a:gd name="connsiteX1" fmla="*/ 0 w 332734"/>
              <a:gd name="connsiteY1" fmla="*/ 206122 h 206122"/>
              <a:gd name="connsiteX2" fmla="*/ 332734 w 332734"/>
              <a:gd name="connsiteY2" fmla="*/ 109542 h 206122"/>
              <a:gd name="connsiteX3" fmla="*/ 245460 w 332734"/>
              <a:gd name="connsiteY3" fmla="*/ 331 h 206122"/>
              <a:gd name="connsiteX4" fmla="*/ 0 w 332734"/>
              <a:gd name="connsiteY4" fmla="*/ 0 h 206122"/>
              <a:gd name="connsiteX0" fmla="*/ 0 w 332734"/>
              <a:gd name="connsiteY0" fmla="*/ 0 h 206122"/>
              <a:gd name="connsiteX1" fmla="*/ 0 w 332734"/>
              <a:gd name="connsiteY1" fmla="*/ 206122 h 206122"/>
              <a:gd name="connsiteX2" fmla="*/ 296945 w 332734"/>
              <a:gd name="connsiteY2" fmla="*/ 119250 h 206122"/>
              <a:gd name="connsiteX3" fmla="*/ 332734 w 332734"/>
              <a:gd name="connsiteY3" fmla="*/ 109542 h 206122"/>
              <a:gd name="connsiteX4" fmla="*/ 245460 w 332734"/>
              <a:gd name="connsiteY4" fmla="*/ 331 h 206122"/>
              <a:gd name="connsiteX5" fmla="*/ 0 w 332734"/>
              <a:gd name="connsiteY5" fmla="*/ 0 h 206122"/>
              <a:gd name="connsiteX0" fmla="*/ 0 w 332734"/>
              <a:gd name="connsiteY0" fmla="*/ 0 h 206122"/>
              <a:gd name="connsiteX1" fmla="*/ 0 w 332734"/>
              <a:gd name="connsiteY1" fmla="*/ 206122 h 206122"/>
              <a:gd name="connsiteX2" fmla="*/ 324794 w 332734"/>
              <a:gd name="connsiteY2" fmla="*/ 204703 h 206122"/>
              <a:gd name="connsiteX3" fmla="*/ 332734 w 332734"/>
              <a:gd name="connsiteY3" fmla="*/ 109542 h 206122"/>
              <a:gd name="connsiteX4" fmla="*/ 245460 w 332734"/>
              <a:gd name="connsiteY4" fmla="*/ 331 h 206122"/>
              <a:gd name="connsiteX5" fmla="*/ 0 w 332734"/>
              <a:gd name="connsiteY5" fmla="*/ 0 h 206122"/>
              <a:gd name="connsiteX0" fmla="*/ 0 w 327021"/>
              <a:gd name="connsiteY0" fmla="*/ 0 h 206122"/>
              <a:gd name="connsiteX1" fmla="*/ 0 w 327021"/>
              <a:gd name="connsiteY1" fmla="*/ 206122 h 206122"/>
              <a:gd name="connsiteX2" fmla="*/ 324794 w 327021"/>
              <a:gd name="connsiteY2" fmla="*/ 204703 h 206122"/>
              <a:gd name="connsiteX3" fmla="*/ 327021 w 327021"/>
              <a:gd name="connsiteY3" fmla="*/ 108652 h 206122"/>
              <a:gd name="connsiteX4" fmla="*/ 245460 w 327021"/>
              <a:gd name="connsiteY4" fmla="*/ 331 h 206122"/>
              <a:gd name="connsiteX5" fmla="*/ 0 w 327021"/>
              <a:gd name="connsiteY5" fmla="*/ 0 h 206122"/>
              <a:gd name="connsiteX0" fmla="*/ 0 w 327021"/>
              <a:gd name="connsiteY0" fmla="*/ 0 h 206567"/>
              <a:gd name="connsiteX1" fmla="*/ 714 w 327021"/>
              <a:gd name="connsiteY1" fmla="*/ 206567 h 206567"/>
              <a:gd name="connsiteX2" fmla="*/ 324794 w 327021"/>
              <a:gd name="connsiteY2" fmla="*/ 204703 h 206567"/>
              <a:gd name="connsiteX3" fmla="*/ 327021 w 327021"/>
              <a:gd name="connsiteY3" fmla="*/ 108652 h 206567"/>
              <a:gd name="connsiteX4" fmla="*/ 245460 w 327021"/>
              <a:gd name="connsiteY4" fmla="*/ 331 h 206567"/>
              <a:gd name="connsiteX5" fmla="*/ 0 w 327021"/>
              <a:gd name="connsiteY5" fmla="*/ 0 h 206567"/>
              <a:gd name="connsiteX0" fmla="*/ 0 w 327021"/>
              <a:gd name="connsiteY0" fmla="*/ 0 h 206567"/>
              <a:gd name="connsiteX1" fmla="*/ 714 w 327021"/>
              <a:gd name="connsiteY1" fmla="*/ 206567 h 206567"/>
              <a:gd name="connsiteX2" fmla="*/ 324794 w 327021"/>
              <a:gd name="connsiteY2" fmla="*/ 205593 h 206567"/>
              <a:gd name="connsiteX3" fmla="*/ 327021 w 327021"/>
              <a:gd name="connsiteY3" fmla="*/ 108652 h 206567"/>
              <a:gd name="connsiteX4" fmla="*/ 245460 w 327021"/>
              <a:gd name="connsiteY4" fmla="*/ 331 h 206567"/>
              <a:gd name="connsiteX5" fmla="*/ 0 w 327021"/>
              <a:gd name="connsiteY5" fmla="*/ 0 h 206567"/>
              <a:gd name="connsiteX0" fmla="*/ 0 w 325018"/>
              <a:gd name="connsiteY0" fmla="*/ 0 h 206567"/>
              <a:gd name="connsiteX1" fmla="*/ 714 w 325018"/>
              <a:gd name="connsiteY1" fmla="*/ 206567 h 206567"/>
              <a:gd name="connsiteX2" fmla="*/ 324794 w 325018"/>
              <a:gd name="connsiteY2" fmla="*/ 205593 h 206567"/>
              <a:gd name="connsiteX3" fmla="*/ 324879 w 325018"/>
              <a:gd name="connsiteY3" fmla="*/ 79277 h 206567"/>
              <a:gd name="connsiteX4" fmla="*/ 245460 w 325018"/>
              <a:gd name="connsiteY4" fmla="*/ 331 h 206567"/>
              <a:gd name="connsiteX5" fmla="*/ 0 w 325018"/>
              <a:gd name="connsiteY5" fmla="*/ 0 h 20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018" h="206567" extrusionOk="0">
                <a:moveTo>
                  <a:pt x="0" y="0"/>
                </a:moveTo>
                <a:lnTo>
                  <a:pt x="714" y="206567"/>
                </a:lnTo>
                <a:lnTo>
                  <a:pt x="324794" y="205593"/>
                </a:lnTo>
                <a:cubicBezTo>
                  <a:pt x="325536" y="173576"/>
                  <a:pt x="324137" y="111294"/>
                  <a:pt x="324879" y="79277"/>
                </a:cubicBezTo>
                <a:lnTo>
                  <a:pt x="245460" y="331"/>
                </a:lnTo>
                <a:lnTo>
                  <a:pt x="0" y="0"/>
                </a:lnTo>
                <a:close/>
              </a:path>
            </a:pathLst>
          </a:custGeom>
          <a:solidFill>
            <a:srgbClr val="FFFFFF"/>
          </a:solidFill>
          <a:ln>
            <a:noFill/>
          </a:ln>
        </p:spPr>
        <p:txBody>
          <a:bodyPr/>
          <a:lstStyle/>
          <a:p>
            <a:endParaRPr lang="it-I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8576" y="-515519"/>
            <a:ext cx="2941233" cy="207932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99168"/>
            <a:ext cx="5649913" cy="649949"/>
          </a:xfrm>
        </p:spPr>
        <p:txBody>
          <a:bodyPr/>
          <a:lstStyle>
            <a:lvl1pPr>
              <a:buNone/>
              <a:defRPr lang="it-IT" sz="24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299347" y="885077"/>
            <a:ext cx="7545241" cy="3768613"/>
          </a:xfrm>
        </p:spPr>
        <p:txBody>
          <a:bodyPr/>
          <a:lstStyle>
            <a:lvl1pPr>
              <a:buNone/>
              <a:defRPr sz="1200">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
        <p:nvSpPr>
          <p:cNvPr id="11"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rgbClr val="737373"/>
                </a:solidFill>
              </a:rPr>
              <a:t>Direzione Generale per i contratti, gli acquisti e per i sistemi informativi e la statistica </a:t>
            </a:r>
            <a:endParaRPr lang="en" sz="600" dirty="0">
              <a:solidFill>
                <a:srgbClr val="737373"/>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Tree>
    <p:extLst>
      <p:ext uri="{BB962C8B-B14F-4D97-AF65-F5344CB8AC3E}">
        <p14:creationId xmlns:p14="http://schemas.microsoft.com/office/powerpoint/2010/main" val="3490402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azio FULL ">
    <p:spTree>
      <p:nvGrpSpPr>
        <p:cNvPr id="1" name="Shape 36"/>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660" y="1"/>
            <a:ext cx="2110339" cy="1491916"/>
          </a:xfrm>
          <a:prstGeom prst="rect">
            <a:avLst/>
          </a:prstGeom>
        </p:spPr>
      </p:pic>
      <p:sp>
        <p:nvSpPr>
          <p:cNvPr id="8"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chemeClr val="bg1"/>
                </a:solidFill>
              </a:rPr>
              <a:t>Direzione Generale per i contratti, gli acquisti e per i sistemi informativi e la statistica </a:t>
            </a: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solidFill>
                <a:latin typeface="Karla" panose="020B0604020202020204" charset="0"/>
                <a:ea typeface="Karla" panose="020B0604020202020204" charset="0"/>
              </a:rPr>
              <a:t>Pagina </a:t>
            </a:r>
            <a:fld id="{A40B19ED-4B54-495C-81DC-8B4BFC9EE3D8}" type="slidenum">
              <a:rPr lang="it-IT" sz="1000" b="1" smtClean="0">
                <a:solidFill>
                  <a:schemeClr val="bg1"/>
                </a:solidFill>
                <a:latin typeface="Karla" panose="020B0604020202020204" charset="0"/>
                <a:ea typeface="Karla" panose="020B0604020202020204" charset="0"/>
              </a:rPr>
              <a:t>‹N›</a:t>
            </a:fld>
            <a:endParaRPr lang="en" sz="1000" b="0" dirty="0">
              <a:solidFill>
                <a:schemeClr val="bg1"/>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34397"/>
            <a:ext cx="5649913" cy="649949"/>
          </a:xfrm>
        </p:spPr>
        <p:txBody>
          <a:bodyPr/>
          <a:lstStyle>
            <a:lvl1pPr>
              <a:buNone/>
              <a:defRPr lang="it-IT" sz="2400" b="1" i="0" u="none" strike="noStrike" cap="none">
                <a:solidFill>
                  <a:schemeClr val="bg1"/>
                </a:solidFill>
                <a:latin typeface="Montserrat"/>
                <a:ea typeface="Montserrat"/>
                <a:cs typeface="Montserrat"/>
                <a:sym typeface="Montserrat"/>
              </a:defRPr>
            </a:lvl1pPr>
          </a:lstStyle>
          <a:p>
            <a:pPr lvl="0"/>
            <a:r>
              <a:rPr lang="it-IT"/>
              <a:t>Lorem Ipsum</a:t>
            </a:r>
          </a:p>
        </p:txBody>
      </p:sp>
    </p:spTree>
    <p:extLst>
      <p:ext uri="{BB962C8B-B14F-4D97-AF65-F5344CB8AC3E}">
        <p14:creationId xmlns:p14="http://schemas.microsoft.com/office/powerpoint/2010/main" val="461547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pazio FULL ">
    <p:spTree>
      <p:nvGrpSpPr>
        <p:cNvPr id="1" name="Shape 36"/>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0262" y="0"/>
            <a:ext cx="2343738" cy="1656919"/>
          </a:xfrm>
          <a:prstGeom prst="rect">
            <a:avLst/>
          </a:prstGeom>
        </p:spPr>
      </p:pic>
      <p:sp>
        <p:nvSpPr>
          <p:cNvPr id="8"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rgbClr val="737373"/>
                </a:solidFill>
              </a:rPr>
              <a:t>Direzione Generale per i contratti, gli acquisti e per i sistemi informativi e la statistica </a:t>
            </a:r>
            <a:endParaRPr lang="en" sz="600" dirty="0">
              <a:solidFill>
                <a:srgbClr val="737373"/>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rgbClr val="737373"/>
                </a:solidFill>
                <a:latin typeface="Karla" panose="020B0604020202020204" charset="0"/>
                <a:ea typeface="Karla" panose="020B0604020202020204" charset="0"/>
              </a:rPr>
              <a:t>Pagina </a:t>
            </a:r>
            <a:fld id="{A40B19ED-4B54-495C-81DC-8B4BFC9EE3D8}" type="slidenum">
              <a:rPr lang="it-IT" sz="1000" b="1" smtClean="0">
                <a:solidFill>
                  <a:srgbClr val="737373"/>
                </a:solidFill>
                <a:latin typeface="Karla" panose="020B0604020202020204" charset="0"/>
                <a:ea typeface="Karla" panose="020B0604020202020204" charset="0"/>
              </a:rPr>
              <a:t>‹N›</a:t>
            </a:fld>
            <a:endParaRPr lang="en" sz="1000" b="0" dirty="0">
              <a:solidFill>
                <a:srgbClr val="737373"/>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34397"/>
            <a:ext cx="5649913" cy="649949"/>
          </a:xfrm>
        </p:spPr>
        <p:txBody>
          <a:bodyPr/>
          <a:lstStyle>
            <a:lvl1pPr>
              <a:buNone/>
              <a:defRPr lang="it-IT" sz="2400" b="1" i="0" u="none" strike="noStrike" cap="none">
                <a:solidFill>
                  <a:srgbClr val="737373"/>
                </a:solidFill>
                <a:latin typeface="Montserrat"/>
                <a:ea typeface="Montserrat"/>
                <a:cs typeface="Montserrat"/>
                <a:sym typeface="Montserrat"/>
              </a:defRPr>
            </a:lvl1pPr>
          </a:lstStyle>
          <a:p>
            <a:pPr lvl="0"/>
            <a:r>
              <a:rPr lang="it-IT"/>
              <a:t>Lorem Ipsum</a:t>
            </a:r>
          </a:p>
        </p:txBody>
      </p:sp>
      <p:sp>
        <p:nvSpPr>
          <p:cNvPr id="5" name="Text Placeholder 4"/>
          <p:cNvSpPr>
            <a:spLocks noGrp="1"/>
          </p:cNvSpPr>
          <p:nvPr>
            <p:ph type="body" sz="quarter" idx="11"/>
          </p:nvPr>
        </p:nvSpPr>
        <p:spPr>
          <a:xfrm>
            <a:off x="300038" y="947738"/>
            <a:ext cx="8450262" cy="3598862"/>
          </a:xfrm>
        </p:spPr>
        <p:txBody>
          <a:bodyPr/>
          <a:lstStyle>
            <a:lvl3pPr>
              <a:defRPr/>
            </a:lvl3pPr>
          </a:lstStyle>
          <a:p>
            <a:pPr lvl="0"/>
            <a:r>
              <a:rPr lang="en-US"/>
              <a:t>Click to edit Master text styles</a:t>
            </a:r>
          </a:p>
          <a:p>
            <a:pPr lvl="2"/>
            <a:r>
              <a:rPr lang="en-US"/>
              <a:t>  Second level</a:t>
            </a:r>
          </a:p>
          <a:p>
            <a:pPr lvl="2"/>
            <a:r>
              <a:rPr lang="en-US"/>
              <a:t>     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69014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976699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1393805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935786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2942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909291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7" cy="1085850"/>
          </a:xfrm>
        </p:spPr>
        <p:txBody>
          <a:bodyPr anchor="b"/>
          <a:lstStyle>
            <a:lvl1pPr algn="l">
              <a:defRPr sz="18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46121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705248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7">
            <a:extLst>
              <a:ext uri="{28A0092B-C50C-407E-A947-70E740481C1C}">
                <a14:useLocalDpi xmlns:a14="http://schemas.microsoft.com/office/drawing/2010/main" val="0"/>
              </a:ext>
            </a:extLst>
          </a:blip>
          <a:srcRect l="3644"/>
          <a:stretch/>
        </p:blipFill>
        <p:spPr>
          <a:xfrm>
            <a:off x="0" y="2002264"/>
            <a:ext cx="3026752" cy="3141236"/>
          </a:xfrm>
          <a:prstGeom prst="rect">
            <a:avLst/>
          </a:prstGeom>
        </p:spPr>
      </p:pic>
      <p:pic>
        <p:nvPicPr>
          <p:cNvPr id="7" name="Picture 6"/>
          <p:cNvPicPr>
            <a:picLocks noChangeAspect="1"/>
          </p:cNvPicPr>
          <p:nvPr/>
        </p:nvPicPr>
        <p:blipFill rotWithShape="1">
          <a:blip r:embed="rId28">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9">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30">
            <a:extLst>
              <a:ext uri="{28A0092B-C50C-407E-A947-70E740481C1C}">
                <a14:useLocalDpi xmlns:a14="http://schemas.microsoft.com/office/drawing/2010/main" val="0"/>
              </a:ext>
            </a:extLst>
          </a:blip>
          <a:srcRect b="23320"/>
          <a:stretch/>
        </p:blipFill>
        <p:spPr>
          <a:xfrm>
            <a:off x="645675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8A87A34-81AB-432B-8DAE-1953F412C126}" type="datetimeFigureOut">
              <a:rPr lang="en-US" smtClean="0"/>
              <a:pPr/>
              <a:t>6/20/2023</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2151801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665" r:id="rId20"/>
    <p:sldLayoutId id="2147483661" r:id="rId21"/>
    <p:sldLayoutId id="2147483662" r:id="rId22"/>
    <p:sldLayoutId id="2147483666" r:id="rId23"/>
    <p:sldLayoutId id="2147483663" r:id="rId24"/>
    <p:sldLayoutId id="2147483664" r:id="rId25"/>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54.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0.jpeg"/><Relationship Id="rId4" Type="http://schemas.openxmlformats.org/officeDocument/2006/relationships/diagramQuickStyle" Target="../diagrams/quickStyle2.xml"/><Relationship Id="rId9" Type="http://schemas.openxmlformats.org/officeDocument/2006/relationships/image" Target="../media/image1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mailto:patrizia.rizzo@posta.istruzione.it" TargetMode="External"/><Relationship Id="rId3" Type="http://schemas.openxmlformats.org/officeDocument/2006/relationships/hyperlink" Target="mailto:anita.commisso.121@posta.istruzione.it" TargetMode="External"/><Relationship Id="rId7" Type="http://schemas.openxmlformats.org/officeDocument/2006/relationships/hyperlink" Target="mailto:stefania.sgotto@posta.istruzione.it" TargetMode="External"/><Relationship Id="rId2" Type="http://schemas.openxmlformats.org/officeDocument/2006/relationships/hyperlink" Target="mailto:giulio.benincasa@istruzione.it" TargetMode="External"/><Relationship Id="rId1" Type="http://schemas.openxmlformats.org/officeDocument/2006/relationships/slideLayout" Target="../slideLayouts/slideLayout2.xml"/><Relationship Id="rId6" Type="http://schemas.openxmlformats.org/officeDocument/2006/relationships/hyperlink" Target="mailto:mariaconcetta.loscri@posta.istruzione.it" TargetMode="External"/><Relationship Id="rId5" Type="http://schemas.openxmlformats.org/officeDocument/2006/relationships/hyperlink" Target="mailto:amaliarita.rizzuto@posta.istruzione.it" TargetMode="External"/><Relationship Id="rId4" Type="http://schemas.openxmlformats.org/officeDocument/2006/relationships/hyperlink" Target="mailto:rosina.palumbo@posta.istruzione.it"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5.png"/><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png"/><Relationship Id="rId7" Type="http://schemas.openxmlformats.org/officeDocument/2006/relationships/diagramLayout" Target="../diagrams/layout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5.png"/><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diagramColors" Target="../diagrams/colors4.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2.png"/><Relationship Id="rId7" Type="http://schemas.openxmlformats.org/officeDocument/2006/relationships/diagramData" Target="../diagrams/data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5.xml"/><Relationship Id="rId5" Type="http://schemas.openxmlformats.org/officeDocument/2006/relationships/image" Target="../media/image4.png"/><Relationship Id="rId10" Type="http://schemas.openxmlformats.org/officeDocument/2006/relationships/diagramColors" Target="../diagrams/colors5.xml"/><Relationship Id="rId4" Type="http://schemas.openxmlformats.org/officeDocument/2006/relationships/image" Target="../media/image3.png"/><Relationship Id="rId9"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png"/><Relationship Id="rId7" Type="http://schemas.openxmlformats.org/officeDocument/2006/relationships/diagramData" Target="../diagrams/data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6.xml"/><Relationship Id="rId5" Type="http://schemas.openxmlformats.org/officeDocument/2006/relationships/image" Target="../media/image4.png"/><Relationship Id="rId10" Type="http://schemas.openxmlformats.org/officeDocument/2006/relationships/diagramColors" Target="../diagrams/colors6.xml"/><Relationship Id="rId4" Type="http://schemas.openxmlformats.org/officeDocument/2006/relationships/image" Target="../media/image3.png"/><Relationship Id="rId9"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3.png"/><Relationship Id="rId7" Type="http://schemas.openxmlformats.org/officeDocument/2006/relationships/diagramLayout" Target="../diagrams/layout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Data" Target="../diagrams/data7.xml"/><Relationship Id="rId5" Type="http://schemas.openxmlformats.org/officeDocument/2006/relationships/image" Target="../media/image5.png"/><Relationship Id="rId10" Type="http://schemas.microsoft.com/office/2007/relationships/diagramDrawing" Target="../diagrams/drawing7.xml"/><Relationship Id="rId4" Type="http://schemas.openxmlformats.org/officeDocument/2006/relationships/image" Target="../media/image4.png"/><Relationship Id="rId9" Type="http://schemas.openxmlformats.org/officeDocument/2006/relationships/diagramColors" Target="../diagrams/colors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png"/><Relationship Id="rId7" Type="http://schemas.openxmlformats.org/officeDocument/2006/relationships/diagramLayout" Target="../diagrams/layout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Data" Target="../diagrams/data8.xml"/><Relationship Id="rId5" Type="http://schemas.openxmlformats.org/officeDocument/2006/relationships/image" Target="../media/image5.png"/><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diagramColors" Target="../diagrams/colors8.xml"/></Relationships>
</file>

<file path=ppt/slides/_rels/slide4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45.tiff"/><Relationship Id="rId13"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image" Target="../media/image26.png"/><Relationship Id="rId12"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diagramQuickStyle" Target="../diagrams/quickStyle9.xml"/><Relationship Id="rId5" Type="http://schemas.openxmlformats.org/officeDocument/2006/relationships/image" Target="../media/image24.png"/><Relationship Id="rId10" Type="http://schemas.openxmlformats.org/officeDocument/2006/relationships/diagramLayout" Target="../diagrams/layout9.xml"/><Relationship Id="rId4" Type="http://schemas.openxmlformats.org/officeDocument/2006/relationships/image" Target="../media/image23.png"/><Relationship Id="rId9" Type="http://schemas.openxmlformats.org/officeDocument/2006/relationships/diagramData" Target="../diagrams/data9.xml"/></Relationships>
</file>

<file path=ppt/slides/_rels/slide6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7.sv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C292BC0-9401-4718-C7E8-CA5CC0AE2663}"/>
              </a:ext>
            </a:extLst>
          </p:cNvPr>
          <p:cNvPicPr>
            <a:picLocks noChangeAspect="1"/>
          </p:cNvPicPr>
          <p:nvPr/>
        </p:nvPicPr>
        <p:blipFill>
          <a:blip r:embed="rId2"/>
          <a:stretch>
            <a:fillRect/>
          </a:stretch>
        </p:blipFill>
        <p:spPr>
          <a:xfrm>
            <a:off x="1246270" y="0"/>
            <a:ext cx="7855526" cy="5143500"/>
          </a:xfrm>
          <a:prstGeom prst="rect">
            <a:avLst/>
          </a:prstGeom>
        </p:spPr>
      </p:pic>
      <p:pic>
        <p:nvPicPr>
          <p:cNvPr id="3" name="Immagine 2">
            <a:extLst>
              <a:ext uri="{FF2B5EF4-FFF2-40B4-BE49-F238E27FC236}">
                <a16:creationId xmlns:a16="http://schemas.microsoft.com/office/drawing/2014/main" id="{878C78A8-33C8-D63A-01F2-D31FF9A159C8}"/>
              </a:ext>
            </a:extLst>
          </p:cNvPr>
          <p:cNvPicPr>
            <a:picLocks noChangeAspect="1"/>
          </p:cNvPicPr>
          <p:nvPr/>
        </p:nvPicPr>
        <p:blipFill>
          <a:blip r:embed="rId3"/>
          <a:stretch>
            <a:fillRect/>
          </a:stretch>
        </p:blipFill>
        <p:spPr>
          <a:xfrm>
            <a:off x="195208" y="215681"/>
            <a:ext cx="1878999" cy="863028"/>
          </a:xfrm>
          <a:prstGeom prst="rect">
            <a:avLst/>
          </a:prstGeom>
        </p:spPr>
      </p:pic>
      <p:sp>
        <p:nvSpPr>
          <p:cNvPr id="4" name="Rettangolo 3">
            <a:extLst>
              <a:ext uri="{FF2B5EF4-FFF2-40B4-BE49-F238E27FC236}">
                <a16:creationId xmlns:a16="http://schemas.microsoft.com/office/drawing/2014/main" id="{5A46AC0A-A780-69AE-8360-38C2AB5A87A0}"/>
              </a:ext>
            </a:extLst>
          </p:cNvPr>
          <p:cNvSpPr/>
          <p:nvPr/>
        </p:nvSpPr>
        <p:spPr>
          <a:xfrm>
            <a:off x="360488" y="1162727"/>
            <a:ext cx="3609481" cy="1292662"/>
          </a:xfrm>
          <a:prstGeom prst="rect">
            <a:avLst/>
          </a:prstGeom>
        </p:spPr>
        <p:txBody>
          <a:bodyPr wrap="square">
            <a:spAutoFit/>
          </a:bodyPr>
          <a:lstStyle/>
          <a:p>
            <a:pPr lvl="0" algn="ctr"/>
            <a:r>
              <a:rPr lang="it-IT" sz="2600" b="1" dirty="0">
                <a:solidFill>
                  <a:srgbClr val="00B0F0"/>
                </a:solidFill>
              </a:rPr>
              <a:t>Esami di Stato </a:t>
            </a:r>
          </a:p>
          <a:p>
            <a:pPr lvl="0" algn="ctr"/>
            <a:r>
              <a:rPr lang="it-IT" sz="2600" b="1" dirty="0">
                <a:solidFill>
                  <a:srgbClr val="00B0F0"/>
                </a:solidFill>
              </a:rPr>
              <a:t>conclusivi del II ciclo  </a:t>
            </a:r>
            <a:br>
              <a:rPr lang="it-IT" sz="2600" b="1" dirty="0">
                <a:solidFill>
                  <a:srgbClr val="00B0F0"/>
                </a:solidFill>
              </a:rPr>
            </a:br>
            <a:r>
              <a:rPr lang="it-IT" sz="2600" b="1" dirty="0" err="1">
                <a:solidFill>
                  <a:srgbClr val="00B0F0"/>
                </a:solidFill>
              </a:rPr>
              <a:t>a.s.</a:t>
            </a:r>
            <a:r>
              <a:rPr lang="it-IT" sz="2600" b="1" dirty="0">
                <a:solidFill>
                  <a:srgbClr val="00B0F0"/>
                </a:solidFill>
              </a:rPr>
              <a:t> 2022/2023</a:t>
            </a:r>
            <a:endParaRPr lang="it-IT" sz="2600" dirty="0"/>
          </a:p>
        </p:txBody>
      </p:sp>
      <p:sp>
        <p:nvSpPr>
          <p:cNvPr id="5" name="Shape 65">
            <a:extLst>
              <a:ext uri="{FF2B5EF4-FFF2-40B4-BE49-F238E27FC236}">
                <a16:creationId xmlns:a16="http://schemas.microsoft.com/office/drawing/2014/main" id="{45FFBA57-C976-4FB9-1F20-FF8772999E7F}"/>
              </a:ext>
            </a:extLst>
          </p:cNvPr>
          <p:cNvSpPr txBox="1">
            <a:spLocks/>
          </p:cNvSpPr>
          <p:nvPr/>
        </p:nvSpPr>
        <p:spPr>
          <a:xfrm>
            <a:off x="74256" y="2539407"/>
            <a:ext cx="4345343" cy="1194014"/>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 sz="2400" b="1" dirty="0">
                <a:solidFill>
                  <a:schemeClr val="accent1">
                    <a:lumMod val="75000"/>
                  </a:schemeClr>
                </a:solidFill>
                <a:latin typeface="+mj-lt"/>
                <a:ea typeface="Karla" panose="020B0604020202020204" charset="0"/>
              </a:rPr>
              <a:t>Conferenza dei Presidenti</a:t>
            </a:r>
          </a:p>
          <a:p>
            <a:pPr algn="ctr"/>
            <a:r>
              <a:rPr lang="en" sz="2400" b="1" dirty="0">
                <a:solidFill>
                  <a:schemeClr val="accent1">
                    <a:lumMod val="75000"/>
                  </a:schemeClr>
                </a:solidFill>
                <a:latin typeface="+mj-lt"/>
                <a:ea typeface="Karla" panose="020B0604020202020204" charset="0"/>
              </a:rPr>
              <a:t>19 e 20 giugno 2023</a:t>
            </a:r>
          </a:p>
        </p:txBody>
      </p:sp>
      <p:pic>
        <p:nvPicPr>
          <p:cNvPr id="7" name="Picture 4" descr="Ufficio Scolastico Regionale per la Calabria">
            <a:extLst>
              <a:ext uri="{FF2B5EF4-FFF2-40B4-BE49-F238E27FC236}">
                <a16:creationId xmlns:a16="http://schemas.microsoft.com/office/drawing/2014/main" id="{6DC5FC66-692C-33B7-3F49-A865AFD33D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9108" y="4008504"/>
            <a:ext cx="1030197" cy="85991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30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ioteca pubblica sfocata astratta con scaffali">
            <a:extLst>
              <a:ext uri="{FF2B5EF4-FFF2-40B4-BE49-F238E27FC236}">
                <a16:creationId xmlns:a16="http://schemas.microsoft.com/office/drawing/2014/main" id="{0AC7819D-B311-EE12-90BD-0B0AACC9265C}"/>
              </a:ext>
            </a:extLst>
          </p:cNvPr>
          <p:cNvPicPr>
            <a:picLocks noChangeAspect="1"/>
          </p:cNvPicPr>
          <p:nvPr/>
        </p:nvPicPr>
        <p:blipFill rotWithShape="1">
          <a:blip r:embed="rId2"/>
          <a:srcRect l="14628" r="36967" b="-1"/>
          <a:stretch/>
        </p:blipFill>
        <p:spPr>
          <a:xfrm>
            <a:off x="3" y="-1179"/>
            <a:ext cx="3133598" cy="514468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 name="Segnaposto testo 1">
            <a:extLst>
              <a:ext uri="{FF2B5EF4-FFF2-40B4-BE49-F238E27FC236}">
                <a16:creationId xmlns:a16="http://schemas.microsoft.com/office/drawing/2014/main" id="{FE67199C-ED97-584D-12FE-7804581E119F}"/>
              </a:ext>
            </a:extLst>
          </p:cNvPr>
          <p:cNvSpPr txBox="1">
            <a:spLocks/>
          </p:cNvSpPr>
          <p:nvPr/>
        </p:nvSpPr>
        <p:spPr>
          <a:xfrm>
            <a:off x="3299447" y="711616"/>
            <a:ext cx="4746660"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Documento del Consiglio di classe</a:t>
            </a:r>
          </a:p>
          <a:p>
            <a:r>
              <a:rPr lang="it-IT" sz="825" dirty="0">
                <a:solidFill>
                  <a:srgbClr val="00B0F0"/>
                </a:solidFill>
                <a:latin typeface="+mj-lt"/>
              </a:rPr>
              <a:t> </a:t>
            </a:r>
          </a:p>
        </p:txBody>
      </p:sp>
      <p:sp>
        <p:nvSpPr>
          <p:cNvPr id="3" name="Segnaposto testo 2">
            <a:extLst>
              <a:ext uri="{FF2B5EF4-FFF2-40B4-BE49-F238E27FC236}">
                <a16:creationId xmlns:a16="http://schemas.microsoft.com/office/drawing/2014/main" id="{5255E12E-92F7-C8D5-8D96-0BE6D9724D51}"/>
              </a:ext>
            </a:extLst>
          </p:cNvPr>
          <p:cNvSpPr txBox="1">
            <a:spLocks/>
          </p:cNvSpPr>
          <p:nvPr/>
        </p:nvSpPr>
        <p:spPr>
          <a:xfrm>
            <a:off x="3133601" y="1582616"/>
            <a:ext cx="5689809" cy="2924321"/>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it-IT" sz="1500" dirty="0">
                <a:solidFill>
                  <a:schemeClr val="tx1"/>
                </a:solidFill>
              </a:rPr>
              <a:t>Con il ritorno alle commissioni composte da membri esterni ed interni, il documento del Consiglio di classe acquista nuovamente il suo pieno significato, che è quello di fornire </a:t>
            </a:r>
            <a:r>
              <a:rPr lang="it-IT" sz="1500" b="1" dirty="0">
                <a:solidFill>
                  <a:schemeClr val="tx1"/>
                </a:solidFill>
              </a:rPr>
              <a:t>ogni elemento </a:t>
            </a:r>
            <a:r>
              <a:rPr lang="it-IT" sz="1500" dirty="0">
                <a:solidFill>
                  <a:schemeClr val="tx1"/>
                </a:solidFill>
              </a:rPr>
              <a:t>che il consiglio di classe ritenga </a:t>
            </a:r>
            <a:r>
              <a:rPr lang="it-IT" sz="1500" b="1" dirty="0">
                <a:solidFill>
                  <a:schemeClr val="tx1"/>
                </a:solidFill>
              </a:rPr>
              <a:t>utile e significativo </a:t>
            </a:r>
            <a:r>
              <a:rPr lang="it-IT" sz="1500" dirty="0">
                <a:solidFill>
                  <a:schemeClr val="tx1"/>
                </a:solidFill>
              </a:rPr>
              <a:t>ai fini dello </a:t>
            </a:r>
            <a:r>
              <a:rPr lang="it-IT" sz="1500" b="1" dirty="0">
                <a:solidFill>
                  <a:schemeClr val="tx1"/>
                </a:solidFill>
              </a:rPr>
              <a:t>svolgimento dell’esame</a:t>
            </a:r>
            <a:r>
              <a:rPr lang="it-IT" sz="1500" dirty="0">
                <a:solidFill>
                  <a:schemeClr val="tx1"/>
                </a:solidFill>
              </a:rPr>
              <a:t>.</a:t>
            </a:r>
          </a:p>
          <a:p>
            <a:pPr algn="just"/>
            <a:r>
              <a:rPr lang="it-IT" sz="1500" dirty="0">
                <a:solidFill>
                  <a:schemeClr val="tx1"/>
                </a:solidFill>
              </a:rPr>
              <a:t>Oltre alle ordinarie indicazioni su Educazione civica e CLIL, quest’anno l’articolo 10 comma 1 precisa che:</a:t>
            </a:r>
          </a:p>
          <a:p>
            <a:pPr algn="just"/>
            <a:r>
              <a:rPr lang="it-IT" sz="1500" i="1" dirty="0">
                <a:solidFill>
                  <a:schemeClr val="tx1"/>
                </a:solidFill>
              </a:rPr>
              <a:t>Per le classi o gli studenti che hanno partecipato ai </a:t>
            </a:r>
            <a:r>
              <a:rPr lang="it-IT" sz="1500" b="1" i="1" dirty="0">
                <a:solidFill>
                  <a:schemeClr val="tx1"/>
                </a:solidFill>
              </a:rPr>
              <a:t>percorsi di apprendistato di primo livello</a:t>
            </a:r>
            <a:r>
              <a:rPr lang="it-IT" sz="1500" i="1" dirty="0">
                <a:solidFill>
                  <a:schemeClr val="tx1"/>
                </a:solidFill>
              </a:rPr>
              <a:t>, per il conseguimento del titolo conclusivo dell’istruzione secondaria di secondo grado, il documento contiene </a:t>
            </a:r>
            <a:r>
              <a:rPr lang="it-IT" sz="1500" b="1" i="1" dirty="0">
                <a:solidFill>
                  <a:schemeClr val="tx1"/>
                </a:solidFill>
              </a:rPr>
              <a:t>dettagliata relazione </a:t>
            </a:r>
            <a:r>
              <a:rPr lang="it-IT" sz="1500" i="1" dirty="0">
                <a:solidFill>
                  <a:schemeClr val="tx1"/>
                </a:solidFill>
              </a:rPr>
              <a:t>al fine di informare la commissione sulla </a:t>
            </a:r>
            <a:r>
              <a:rPr lang="it-IT" sz="1500" b="1" i="1" dirty="0">
                <a:solidFill>
                  <a:schemeClr val="tx1"/>
                </a:solidFill>
              </a:rPr>
              <a:t>peculiarità di tali percorsi</a:t>
            </a:r>
            <a:r>
              <a:rPr lang="it-IT" sz="1500" i="1" dirty="0">
                <a:solidFill>
                  <a:schemeClr val="tx1"/>
                </a:solidFill>
              </a:rPr>
              <a:t>.</a:t>
            </a:r>
          </a:p>
        </p:txBody>
      </p:sp>
    </p:spTree>
    <p:extLst>
      <p:ext uri="{BB962C8B-B14F-4D97-AF65-F5344CB8AC3E}">
        <p14:creationId xmlns:p14="http://schemas.microsoft.com/office/powerpoint/2010/main" val="42174720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242455" y="474177"/>
            <a:ext cx="6283035" cy="440224"/>
          </a:xfrm>
        </p:spPr>
        <p:txBody>
          <a:bodyPr>
            <a:normAutofit fontScale="70000" lnSpcReduction="20000"/>
          </a:bodyPr>
          <a:lstStyle/>
          <a:p>
            <a:pPr lvl="0" algn="ctr">
              <a:spcBef>
                <a:spcPts val="0"/>
              </a:spcBef>
              <a:buClrTx/>
              <a:buSzTx/>
            </a:pPr>
            <a:r>
              <a:rPr lang="it-IT" sz="2000" dirty="0">
                <a:solidFill>
                  <a:srgbClr val="00B0F0"/>
                </a:solidFill>
                <a:latin typeface="+mj-lt"/>
                <a:cs typeface="Arial"/>
                <a:sym typeface="Arial"/>
              </a:rPr>
              <a:t>Esame di Stato 2022/2023 – </a:t>
            </a:r>
          </a:p>
          <a:p>
            <a:pPr lvl="0" algn="ctr">
              <a:spcBef>
                <a:spcPts val="0"/>
              </a:spcBef>
              <a:buClrTx/>
              <a:buSzTx/>
            </a:pPr>
            <a:r>
              <a:rPr lang="it-IT" sz="2000" dirty="0">
                <a:solidFill>
                  <a:srgbClr val="00B0F0"/>
                </a:solidFill>
                <a:latin typeface="+mj-lt"/>
                <a:cs typeface="Arial"/>
                <a:sym typeface="Arial"/>
              </a:rPr>
              <a:t>liceo classico europeo</a:t>
            </a:r>
            <a:endParaRPr lang="it-IT" dirty="0"/>
          </a:p>
        </p:txBody>
      </p:sp>
      <p:sp>
        <p:nvSpPr>
          <p:cNvPr id="3" name="Segnaposto testo 2"/>
          <p:cNvSpPr>
            <a:spLocks noGrp="1"/>
          </p:cNvSpPr>
          <p:nvPr>
            <p:ph type="body" sz="quarter" idx="11"/>
          </p:nvPr>
        </p:nvSpPr>
        <p:spPr>
          <a:xfrm>
            <a:off x="529267" y="1323109"/>
            <a:ext cx="6183313" cy="2930236"/>
          </a:xfrm>
        </p:spPr>
        <p:txBody>
          <a:bodyPr>
            <a:normAutofit lnSpcReduction="10000"/>
          </a:bodyPr>
          <a:lstStyle/>
          <a:p>
            <a:pPr marL="285750" lvl="0" indent="-285750" algn="just">
              <a:buClrTx/>
              <a:buSzTx/>
              <a:buFont typeface="Wingdings" panose="05000000000000000000" pitchFamily="2" charset="2"/>
              <a:buChar char="Ø"/>
            </a:pPr>
            <a:r>
              <a:rPr lang="it-IT" sz="1400" dirty="0">
                <a:solidFill>
                  <a:schemeClr val="bg1"/>
                </a:solidFill>
                <a:latin typeface="Arial"/>
                <a:cs typeface="Arial"/>
                <a:sym typeface="Arial"/>
              </a:rPr>
              <a:t>La seconda prova scritta riguarda la disciplina “</a:t>
            </a:r>
            <a:r>
              <a:rPr lang="it-IT" sz="1400" b="1" dirty="0">
                <a:solidFill>
                  <a:schemeClr val="bg1"/>
                </a:solidFill>
                <a:latin typeface="Arial"/>
                <a:cs typeface="Arial"/>
                <a:sym typeface="Arial"/>
              </a:rPr>
              <a:t>lingua e letteratura classica</a:t>
            </a:r>
            <a:r>
              <a:rPr lang="it-IT" sz="1400" dirty="0">
                <a:solidFill>
                  <a:schemeClr val="bg1"/>
                </a:solidFill>
                <a:latin typeface="Arial"/>
                <a:cs typeface="Arial"/>
                <a:sym typeface="Arial"/>
              </a:rPr>
              <a:t>”</a:t>
            </a:r>
          </a:p>
          <a:p>
            <a:pPr marL="285750" lvl="0" indent="-285750" algn="just">
              <a:buClrTx/>
              <a:buSzTx/>
              <a:buFont typeface="Wingdings" panose="05000000000000000000" pitchFamily="2" charset="2"/>
              <a:buChar char="Ø"/>
            </a:pPr>
            <a:r>
              <a:rPr lang="it-IT" sz="1400" dirty="0">
                <a:solidFill>
                  <a:schemeClr val="bg1"/>
                </a:solidFill>
                <a:latin typeface="Arial"/>
                <a:cs typeface="Arial"/>
                <a:sym typeface="Arial"/>
              </a:rPr>
              <a:t>Sono proposti ai candidati </a:t>
            </a:r>
            <a:r>
              <a:rPr lang="it-IT" sz="1400" b="1" dirty="0">
                <a:solidFill>
                  <a:schemeClr val="bg1"/>
                </a:solidFill>
                <a:latin typeface="Arial"/>
                <a:cs typeface="Arial"/>
                <a:sym typeface="Arial"/>
              </a:rPr>
              <a:t>due brevi brani</a:t>
            </a:r>
            <a:r>
              <a:rPr lang="it-IT" sz="1400" dirty="0">
                <a:solidFill>
                  <a:schemeClr val="bg1"/>
                </a:solidFill>
                <a:latin typeface="Arial"/>
                <a:cs typeface="Arial"/>
                <a:sym typeface="Arial"/>
              </a:rPr>
              <a:t>, uno in greco e uno in latino, omogenei per argomento e per genere letterario, unitamente ad una sintesi del loro contenuto in italiano e ad un </a:t>
            </a:r>
            <a:r>
              <a:rPr lang="it-IT" sz="1400" b="1" dirty="0">
                <a:solidFill>
                  <a:schemeClr val="bg1"/>
                </a:solidFill>
                <a:latin typeface="Arial"/>
                <a:cs typeface="Arial"/>
                <a:sym typeface="Arial"/>
              </a:rPr>
              <a:t>questionario</a:t>
            </a:r>
            <a:r>
              <a:rPr lang="it-IT" sz="1400" dirty="0">
                <a:solidFill>
                  <a:schemeClr val="bg1"/>
                </a:solidFill>
                <a:latin typeface="Arial"/>
                <a:cs typeface="Arial"/>
                <a:sym typeface="Arial"/>
              </a:rPr>
              <a:t> di comprensione e comparazione. I candidati debbono fornire la traduzione di uno dei due testi, a loro scelta, e le risposte al questionario</a:t>
            </a:r>
          </a:p>
          <a:p>
            <a:pPr marL="285750" lvl="0" indent="-285750" algn="just">
              <a:buClrTx/>
              <a:buSzTx/>
              <a:buFont typeface="Wingdings" panose="05000000000000000000" pitchFamily="2" charset="2"/>
              <a:buChar char="Ø"/>
            </a:pPr>
            <a:r>
              <a:rPr lang="it-IT" sz="1400" dirty="0">
                <a:solidFill>
                  <a:schemeClr val="bg1"/>
                </a:solidFill>
                <a:latin typeface="Arial"/>
                <a:cs typeface="Arial"/>
                <a:sym typeface="Arial"/>
              </a:rPr>
              <a:t>Nel liceo classico europeo – sezione a opzione internazionale tedesca, l’esame di Stato si svolge secondo le disposizioni di cui all’annuale decreto ministeriale relativo all’esame di Stato nelle sezioni a opzione internazionale tedesca. La seconda prova scritta riguarda la disciplina “lingua e letteratura classica”</a:t>
            </a:r>
          </a:p>
        </p:txBody>
      </p:sp>
    </p:spTree>
    <p:extLst>
      <p:ext uri="{BB962C8B-B14F-4D97-AF65-F5344CB8AC3E}">
        <p14:creationId xmlns:p14="http://schemas.microsoft.com/office/powerpoint/2010/main" val="19914461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900545" y="506075"/>
            <a:ext cx="5624945" cy="440224"/>
          </a:xfrm>
        </p:spPr>
        <p:txBody>
          <a:bodyPr>
            <a:normAutofit fontScale="70000" lnSpcReduction="20000"/>
          </a:bodyPr>
          <a:lstStyle/>
          <a:p>
            <a:pPr lvl="0" algn="ctr">
              <a:spcBef>
                <a:spcPts val="0"/>
              </a:spcBef>
              <a:buClrTx/>
              <a:buSzTx/>
            </a:pPr>
            <a:r>
              <a:rPr lang="it-IT" sz="2000" dirty="0">
                <a:solidFill>
                  <a:srgbClr val="00B0F0"/>
                </a:solidFill>
                <a:latin typeface="+mj-lt"/>
                <a:cs typeface="Arial"/>
                <a:sym typeface="Arial"/>
              </a:rPr>
              <a:t>Esame di Stato 2022/2023 – sezioni a opzione internazionale </a:t>
            </a:r>
            <a:endParaRPr lang="it-IT" dirty="0"/>
          </a:p>
        </p:txBody>
      </p:sp>
      <p:sp>
        <p:nvSpPr>
          <p:cNvPr id="3" name="Segnaposto testo 2"/>
          <p:cNvSpPr>
            <a:spLocks noGrp="1"/>
          </p:cNvSpPr>
          <p:nvPr>
            <p:ph type="body" sz="quarter" idx="11"/>
          </p:nvPr>
        </p:nvSpPr>
        <p:spPr>
          <a:xfrm>
            <a:off x="626248" y="1316184"/>
            <a:ext cx="6183313" cy="3207325"/>
          </a:xfrm>
        </p:spPr>
        <p:txBody>
          <a:bodyPr>
            <a:normAutofit/>
          </a:bodyPr>
          <a:lstStyle/>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Nelle commissioni è assicurata la presenza del commissario di lingua e letteratura straniera (spagnolo, tedesco, cinese) e del commissario della disciplina veicolata nella lingua straniera</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È prevista una </a:t>
            </a:r>
            <a:r>
              <a:rPr lang="it-IT" sz="1400" b="1" dirty="0">
                <a:solidFill>
                  <a:schemeClr val="bg1"/>
                </a:solidFill>
                <a:latin typeface="Arial"/>
                <a:cs typeface="Arial"/>
                <a:sym typeface="Arial"/>
              </a:rPr>
              <a:t>terza prova scritta </a:t>
            </a:r>
            <a:r>
              <a:rPr lang="it-IT" sz="1400" dirty="0">
                <a:solidFill>
                  <a:schemeClr val="bg1"/>
                </a:solidFill>
                <a:latin typeface="Arial"/>
                <a:cs typeface="Arial"/>
                <a:sym typeface="Arial"/>
              </a:rPr>
              <a:t>nella </a:t>
            </a:r>
            <a:r>
              <a:rPr lang="it-IT" sz="1400" b="1" dirty="0">
                <a:solidFill>
                  <a:schemeClr val="bg1"/>
                </a:solidFill>
                <a:latin typeface="Arial"/>
                <a:cs typeface="Arial"/>
                <a:sym typeface="Arial"/>
              </a:rPr>
              <a:t>lingua straniera dell’opzione </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La valutazione della terza prova scritta va ricondotta nell’ambito dei punti previsti per la seconda prova</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La commissione/classe, attribuito il punteggio in modo autonomo per seconda prova e la terza prova, determina la </a:t>
            </a:r>
            <a:r>
              <a:rPr lang="it-IT" sz="1400" b="1" dirty="0">
                <a:solidFill>
                  <a:schemeClr val="bg1"/>
                </a:solidFill>
                <a:latin typeface="Arial"/>
                <a:cs typeface="Arial"/>
                <a:sym typeface="Arial"/>
              </a:rPr>
              <a:t>media dei punti</a:t>
            </a:r>
            <a:r>
              <a:rPr lang="it-IT" sz="1400" dirty="0">
                <a:solidFill>
                  <a:schemeClr val="bg1"/>
                </a:solidFill>
                <a:latin typeface="Arial"/>
                <a:cs typeface="Arial"/>
                <a:sym typeface="Arial"/>
              </a:rPr>
              <a:t>, che costituisce il punteggio da attribuire al complesso delle due prove</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Nell’ambito del colloquio sono previsti accertamenti / domande / discussione di argomenti in relazione alle discipline veicolate in lingua straniera, secondo quanto specificato nei singoli decreti</a:t>
            </a:r>
          </a:p>
        </p:txBody>
      </p:sp>
    </p:spTree>
    <p:extLst>
      <p:ext uri="{BB962C8B-B14F-4D97-AF65-F5344CB8AC3E}">
        <p14:creationId xmlns:p14="http://schemas.microsoft.com/office/powerpoint/2010/main" val="32627140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900545" y="474177"/>
            <a:ext cx="5624945" cy="440224"/>
          </a:xfrm>
        </p:spPr>
        <p:txBody>
          <a:bodyPr/>
          <a:lstStyle/>
          <a:p>
            <a:pPr lvl="0" algn="ctr">
              <a:spcBef>
                <a:spcPts val="0"/>
              </a:spcBef>
              <a:buClrTx/>
              <a:buSzTx/>
            </a:pPr>
            <a:r>
              <a:rPr lang="it-IT" sz="2000" dirty="0">
                <a:solidFill>
                  <a:srgbClr val="00B0F0"/>
                </a:solidFill>
                <a:latin typeface="+mj-lt"/>
                <a:cs typeface="Arial"/>
                <a:sym typeface="Arial"/>
              </a:rPr>
              <a:t>Sezioni a opzione internazionale spagnola</a:t>
            </a:r>
            <a:endParaRPr lang="it-IT" dirty="0"/>
          </a:p>
        </p:txBody>
      </p:sp>
      <p:sp>
        <p:nvSpPr>
          <p:cNvPr id="3" name="Segnaposto testo 2"/>
          <p:cNvSpPr>
            <a:spLocks noGrp="1"/>
          </p:cNvSpPr>
          <p:nvPr>
            <p:ph type="body" sz="quarter" idx="11"/>
          </p:nvPr>
        </p:nvSpPr>
        <p:spPr>
          <a:xfrm>
            <a:off x="329610" y="914402"/>
            <a:ext cx="6479952" cy="3609108"/>
          </a:xfrm>
        </p:spPr>
        <p:txBody>
          <a:bodyPr/>
          <a:lstStyle/>
          <a:p>
            <a:pPr lvl="0" algn="just">
              <a:spcBef>
                <a:spcPts val="600"/>
              </a:spcBef>
              <a:buClrTx/>
              <a:buSzTx/>
            </a:pPr>
            <a:endParaRPr lang="it-IT" sz="1400" dirty="0">
              <a:solidFill>
                <a:schemeClr val="bg1"/>
              </a:solidFill>
              <a:latin typeface="Arial"/>
              <a:cs typeface="Arial"/>
              <a:sym typeface="Arial"/>
            </a:endParaRPr>
          </a:p>
          <a:p>
            <a:pPr lvl="0" algn="just">
              <a:spcBef>
                <a:spcPts val="600"/>
              </a:spcBef>
              <a:buClrTx/>
              <a:buSzTx/>
            </a:pPr>
            <a:endParaRPr lang="it-IT" sz="1400" dirty="0">
              <a:solidFill>
                <a:schemeClr val="bg1"/>
              </a:solidFill>
              <a:latin typeface="Arial"/>
              <a:cs typeface="Arial"/>
              <a:sym typeface="Arial"/>
            </a:endParaRPr>
          </a:p>
          <a:p>
            <a:pPr lvl="0" algn="just">
              <a:spcBef>
                <a:spcPts val="600"/>
              </a:spcBef>
              <a:buClrTx/>
              <a:buSzTx/>
            </a:pPr>
            <a:endParaRPr lang="it-IT" sz="1400" dirty="0">
              <a:solidFill>
                <a:schemeClr val="bg1"/>
              </a:solidFill>
              <a:latin typeface="Arial"/>
              <a:cs typeface="Arial"/>
              <a:sym typeface="Arial"/>
            </a:endParaRPr>
          </a:p>
          <a:p>
            <a:pPr lvl="0" algn="just">
              <a:spcBef>
                <a:spcPts val="600"/>
              </a:spcBef>
              <a:buClrTx/>
              <a:buSzTx/>
            </a:pPr>
            <a:endParaRPr lang="it-IT" sz="1400" dirty="0">
              <a:solidFill>
                <a:schemeClr val="bg1"/>
              </a:solidFill>
              <a:latin typeface="Arial"/>
              <a:cs typeface="Arial"/>
              <a:sym typeface="Arial"/>
            </a:endParaRPr>
          </a:p>
          <a:p>
            <a:pPr lvl="0" algn="just">
              <a:spcBef>
                <a:spcPts val="600"/>
              </a:spcBef>
              <a:buClrTx/>
              <a:buSzTx/>
            </a:pPr>
            <a:endParaRPr lang="it-IT" sz="1400" dirty="0">
              <a:solidFill>
                <a:schemeClr val="bg1"/>
              </a:solidFill>
              <a:latin typeface="Arial"/>
              <a:cs typeface="Arial"/>
              <a:sym typeface="Arial"/>
            </a:endParaRPr>
          </a:p>
          <a:p>
            <a:pPr lvl="0" algn="just">
              <a:spcBef>
                <a:spcPts val="600"/>
              </a:spcBef>
              <a:buClrTx/>
              <a:buSzTx/>
            </a:pPr>
            <a:r>
              <a:rPr lang="it-IT" sz="1400" dirty="0">
                <a:solidFill>
                  <a:schemeClr val="bg1"/>
                </a:solidFill>
                <a:latin typeface="Arial"/>
                <a:cs typeface="Arial"/>
                <a:sym typeface="Arial"/>
              </a:rPr>
              <a:t>A partire dal presente anno scolastico 2022-2023, gli alunni delle Sezioni Internazionali spagnole, comprese quelle attive in Italia, non dovranno più ricorrere alla procedura di omologazione al titolo accademico spagnolo, come fino ad ora, bensì </a:t>
            </a:r>
            <a:r>
              <a:rPr lang="it-IT" sz="1400" b="1" dirty="0">
                <a:solidFill>
                  <a:schemeClr val="bg1"/>
                </a:solidFill>
                <a:latin typeface="Arial"/>
                <a:cs typeface="Arial"/>
                <a:sym typeface="Arial"/>
              </a:rPr>
              <a:t>avranno il diritto di ottenere direttamente il titolo spagnolo di </a:t>
            </a:r>
            <a:r>
              <a:rPr lang="it-IT" sz="1400" b="1" i="1" dirty="0" err="1">
                <a:solidFill>
                  <a:schemeClr val="bg1"/>
                </a:solidFill>
                <a:latin typeface="Arial"/>
                <a:cs typeface="Arial"/>
                <a:sym typeface="Arial"/>
              </a:rPr>
              <a:t>Título</a:t>
            </a:r>
            <a:r>
              <a:rPr lang="it-IT" sz="1400" b="1" i="1" dirty="0">
                <a:solidFill>
                  <a:schemeClr val="bg1"/>
                </a:solidFill>
                <a:latin typeface="Arial"/>
                <a:cs typeface="Arial"/>
                <a:sym typeface="Arial"/>
              </a:rPr>
              <a:t> de </a:t>
            </a:r>
            <a:r>
              <a:rPr lang="it-IT" sz="1400" b="1" i="1" dirty="0" err="1">
                <a:solidFill>
                  <a:schemeClr val="bg1"/>
                </a:solidFill>
                <a:latin typeface="Arial"/>
                <a:cs typeface="Arial"/>
                <a:sym typeface="Arial"/>
              </a:rPr>
              <a:t>Bachiller</a:t>
            </a:r>
            <a:r>
              <a:rPr lang="it-IT" sz="1400" dirty="0">
                <a:solidFill>
                  <a:schemeClr val="bg1"/>
                </a:solidFill>
                <a:latin typeface="Arial"/>
                <a:cs typeface="Arial"/>
                <a:sym typeface="Arial"/>
              </a:rPr>
              <a:t>.</a:t>
            </a:r>
          </a:p>
        </p:txBody>
      </p:sp>
    </p:spTree>
    <p:extLst>
      <p:ext uri="{BB962C8B-B14F-4D97-AF65-F5344CB8AC3E}">
        <p14:creationId xmlns:p14="http://schemas.microsoft.com/office/powerpoint/2010/main" val="35112745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egnaposto testo 1">
            <a:extLst>
              <a:ext uri="{FF2B5EF4-FFF2-40B4-BE49-F238E27FC236}">
                <a16:creationId xmlns:a16="http://schemas.microsoft.com/office/drawing/2014/main" id="{991DCA3D-307C-C299-0863-C8F4D779EA4F}"/>
              </a:ext>
            </a:extLst>
          </p:cNvPr>
          <p:cNvSpPr txBox="1">
            <a:spLocks/>
          </p:cNvSpPr>
          <p:nvPr/>
        </p:nvSpPr>
        <p:spPr>
          <a:xfrm>
            <a:off x="3529986" y="471949"/>
            <a:ext cx="4007403" cy="1231490"/>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2600">
                <a:solidFill>
                  <a:schemeClr val="tx2"/>
                </a:solidFill>
                <a:latin typeface="+mj-lt"/>
                <a:ea typeface="+mj-ea"/>
                <a:cs typeface="+mj-cs"/>
              </a:rPr>
              <a:t>Esame dei candidati con disabilità, con DSA e altri BES</a:t>
            </a:r>
          </a:p>
        </p:txBody>
      </p:sp>
      <p:pic>
        <p:nvPicPr>
          <p:cNvPr id="5" name="Picture 4" descr="Scrivanie in aula vuota">
            <a:extLst>
              <a:ext uri="{FF2B5EF4-FFF2-40B4-BE49-F238E27FC236}">
                <a16:creationId xmlns:a16="http://schemas.microsoft.com/office/drawing/2014/main" id="{0EDE0D9A-F092-5354-C439-EE739F925044}"/>
              </a:ext>
            </a:extLst>
          </p:cNvPr>
          <p:cNvPicPr>
            <a:picLocks noChangeAspect="1"/>
          </p:cNvPicPr>
          <p:nvPr/>
        </p:nvPicPr>
        <p:blipFill rotWithShape="1">
          <a:blip r:embed="rId7"/>
          <a:srcRect l="29493" r="26118"/>
          <a:stretch/>
        </p:blipFill>
        <p:spPr>
          <a:xfrm>
            <a:off x="20" y="10"/>
            <a:ext cx="3044191" cy="5143490"/>
          </a:xfrm>
          <a:prstGeom prst="rect">
            <a:avLst/>
          </a:prstGeom>
        </p:spPr>
      </p:pic>
      <p:sp>
        <p:nvSpPr>
          <p:cNvPr id="3" name="Segnaposto testo 2">
            <a:extLst>
              <a:ext uri="{FF2B5EF4-FFF2-40B4-BE49-F238E27FC236}">
                <a16:creationId xmlns:a16="http://schemas.microsoft.com/office/drawing/2014/main" id="{8A1FAAEE-B208-8214-C0D1-FDFB41278014}"/>
              </a:ext>
            </a:extLst>
          </p:cNvPr>
          <p:cNvSpPr txBox="1">
            <a:spLocks/>
          </p:cNvSpPr>
          <p:nvPr/>
        </p:nvSpPr>
        <p:spPr>
          <a:xfrm>
            <a:off x="3529986" y="1881963"/>
            <a:ext cx="5380098" cy="2804336"/>
          </a:xfrm>
          <a:prstGeom prst="rect">
            <a:avLst/>
          </a:prstGeom>
        </p:spPr>
        <p:txBody>
          <a:bodyPr vert="horz" lIns="91440" tIns="45720" rIns="91440" bIns="45720" rtlCol="0">
            <a:normAutofit/>
          </a:bodyPr>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1000"/>
              </a:spcBef>
              <a:buClr>
                <a:schemeClr val="bg2">
                  <a:lumMod val="40000"/>
                  <a:lumOff val="60000"/>
                </a:schemeClr>
              </a:buClr>
              <a:buSzPct val="80000"/>
              <a:buFont typeface="Wingdings 3" charset="2"/>
              <a:buChar char=""/>
            </a:pPr>
            <a:endParaRPr lang="en-US" dirty="0">
              <a:solidFill>
                <a:schemeClr val="tx1"/>
              </a:solidFill>
              <a:latin typeface="+mj-lt"/>
              <a:ea typeface="+mj-ea"/>
              <a:cs typeface="+mj-cs"/>
            </a:endParaRPr>
          </a:p>
          <a:p>
            <a:pPr marL="214313" indent="-214313" algn="just">
              <a:spcBef>
                <a:spcPts val="1000"/>
              </a:spcBef>
              <a:buClr>
                <a:schemeClr val="bg2">
                  <a:lumMod val="40000"/>
                  <a:lumOff val="60000"/>
                </a:schemeClr>
              </a:buClr>
              <a:buSzPct val="80000"/>
              <a:buFont typeface="Wingdings 3" charset="2"/>
              <a:buChar char=""/>
            </a:pPr>
            <a:r>
              <a:rPr lang="en-US" sz="1600" dirty="0">
                <a:solidFill>
                  <a:schemeClr val="tx1"/>
                </a:solidFill>
                <a:latin typeface="+mj-lt"/>
                <a:ea typeface="+mj-ea"/>
                <a:cs typeface="+mj-cs"/>
              </a:rPr>
              <a:t>Le </a:t>
            </a:r>
            <a:r>
              <a:rPr lang="en-US" sz="1600" dirty="0" err="1">
                <a:solidFill>
                  <a:schemeClr val="tx1"/>
                </a:solidFill>
                <a:latin typeface="+mj-lt"/>
                <a:ea typeface="+mj-ea"/>
                <a:cs typeface="+mj-cs"/>
              </a:rPr>
              <a:t>previsioni</a:t>
            </a:r>
            <a:r>
              <a:rPr lang="en-US" sz="1600" dirty="0">
                <a:solidFill>
                  <a:schemeClr val="tx1"/>
                </a:solidFill>
                <a:latin typeface="+mj-lt"/>
                <a:ea typeface="+mj-ea"/>
                <a:cs typeface="+mj-cs"/>
              </a:rPr>
              <a:t> per </a:t>
            </a:r>
            <a:r>
              <a:rPr lang="en-US" sz="1600" dirty="0" err="1">
                <a:solidFill>
                  <a:schemeClr val="tx1"/>
                </a:solidFill>
                <a:latin typeface="+mj-lt"/>
                <a:ea typeface="+mj-ea"/>
                <a:cs typeface="+mj-cs"/>
              </a:rPr>
              <a:t>i</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candidati</a:t>
            </a:r>
            <a:r>
              <a:rPr lang="en-US" sz="1600" dirty="0">
                <a:solidFill>
                  <a:schemeClr val="tx1"/>
                </a:solidFill>
                <a:latin typeface="+mj-lt"/>
                <a:ea typeface="+mj-ea"/>
                <a:cs typeface="+mj-cs"/>
              </a:rPr>
              <a:t> con </a:t>
            </a:r>
            <a:r>
              <a:rPr lang="en-US" sz="1600" dirty="0" err="1">
                <a:solidFill>
                  <a:schemeClr val="tx1"/>
                </a:solidFill>
                <a:latin typeface="+mj-lt"/>
                <a:ea typeface="+mj-ea"/>
                <a:cs typeface="+mj-cs"/>
              </a:rPr>
              <a:t>disabilità</a:t>
            </a:r>
            <a:r>
              <a:rPr lang="en-US" sz="1600" dirty="0">
                <a:solidFill>
                  <a:schemeClr val="tx1"/>
                </a:solidFill>
                <a:latin typeface="+mj-lt"/>
                <a:ea typeface="+mj-ea"/>
                <a:cs typeface="+mj-cs"/>
              </a:rPr>
              <a:t>, con DSA e </a:t>
            </a:r>
            <a:r>
              <a:rPr lang="en-US" sz="1600" dirty="0" err="1">
                <a:solidFill>
                  <a:schemeClr val="tx1"/>
                </a:solidFill>
                <a:latin typeface="+mj-lt"/>
                <a:ea typeface="+mj-ea"/>
                <a:cs typeface="+mj-cs"/>
              </a:rPr>
              <a:t>altri</a:t>
            </a:r>
            <a:r>
              <a:rPr lang="en-US" sz="1600" dirty="0">
                <a:solidFill>
                  <a:schemeClr val="tx1"/>
                </a:solidFill>
                <a:latin typeface="+mj-lt"/>
                <a:ea typeface="+mj-ea"/>
                <a:cs typeface="+mj-cs"/>
              </a:rPr>
              <a:t> BES (</a:t>
            </a:r>
            <a:r>
              <a:rPr lang="en-US" sz="1600" dirty="0" err="1">
                <a:solidFill>
                  <a:schemeClr val="tx1"/>
                </a:solidFill>
                <a:latin typeface="+mj-lt"/>
                <a:ea typeface="+mj-ea"/>
                <a:cs typeface="+mj-cs"/>
              </a:rPr>
              <a:t>disposizioni</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sulle</a:t>
            </a:r>
            <a:r>
              <a:rPr lang="en-US" sz="1600" dirty="0">
                <a:solidFill>
                  <a:schemeClr val="tx1"/>
                </a:solidFill>
                <a:latin typeface="+mj-lt"/>
                <a:ea typeface="+mj-ea"/>
                <a:cs typeface="+mj-cs"/>
              </a:rPr>
              <a:t> prove </a:t>
            </a:r>
            <a:r>
              <a:rPr lang="en-US" sz="1600" dirty="0" err="1">
                <a:solidFill>
                  <a:schemeClr val="tx1"/>
                </a:solidFill>
                <a:latin typeface="+mj-lt"/>
                <a:ea typeface="+mj-ea"/>
                <a:cs typeface="+mj-cs"/>
              </a:rPr>
              <a:t>equipollenti</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sulle</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misure</a:t>
            </a:r>
            <a:r>
              <a:rPr lang="en-US" sz="1600" dirty="0">
                <a:solidFill>
                  <a:schemeClr val="tx1"/>
                </a:solidFill>
                <a:latin typeface="+mj-lt"/>
                <a:ea typeface="+mj-ea"/>
                <a:cs typeface="+mj-cs"/>
              </a:rPr>
              <a:t> compensative, </a:t>
            </a:r>
            <a:r>
              <a:rPr lang="en-US" sz="1600" dirty="0" err="1">
                <a:solidFill>
                  <a:schemeClr val="tx1"/>
                </a:solidFill>
                <a:latin typeface="+mj-lt"/>
                <a:ea typeface="+mj-ea"/>
                <a:cs typeface="+mj-cs"/>
              </a:rPr>
              <a:t>sull’assegnazione</a:t>
            </a:r>
            <a:r>
              <a:rPr lang="en-US" sz="1600" dirty="0">
                <a:solidFill>
                  <a:schemeClr val="tx1"/>
                </a:solidFill>
                <a:latin typeface="+mj-lt"/>
                <a:ea typeface="+mj-ea"/>
                <a:cs typeface="+mj-cs"/>
              </a:rPr>
              <a:t> di tempi </a:t>
            </a:r>
            <a:r>
              <a:rPr lang="en-US" sz="1600" dirty="0" err="1">
                <a:solidFill>
                  <a:schemeClr val="tx1"/>
                </a:solidFill>
                <a:latin typeface="+mj-lt"/>
                <a:ea typeface="+mj-ea"/>
                <a:cs typeface="+mj-cs"/>
              </a:rPr>
              <a:t>differenziati</a:t>
            </a:r>
            <a:r>
              <a:rPr lang="en-US" sz="1600" dirty="0">
                <a:solidFill>
                  <a:schemeClr val="tx1"/>
                </a:solidFill>
                <a:latin typeface="+mj-lt"/>
                <a:ea typeface="+mj-ea"/>
                <a:cs typeface="+mj-cs"/>
              </a:rPr>
              <a:t> per </a:t>
            </a:r>
            <a:r>
              <a:rPr lang="en-US" sz="1600" dirty="0" err="1">
                <a:solidFill>
                  <a:schemeClr val="tx1"/>
                </a:solidFill>
                <a:latin typeface="+mj-lt"/>
                <a:ea typeface="+mj-ea"/>
                <a:cs typeface="+mj-cs"/>
              </a:rPr>
              <a:t>l’effettuazione</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delle</a:t>
            </a:r>
            <a:r>
              <a:rPr lang="en-US" sz="1600" dirty="0">
                <a:solidFill>
                  <a:schemeClr val="tx1"/>
                </a:solidFill>
                <a:latin typeface="+mj-lt"/>
                <a:ea typeface="+mj-ea"/>
                <a:cs typeface="+mj-cs"/>
              </a:rPr>
              <a:t> prove </a:t>
            </a:r>
            <a:r>
              <a:rPr lang="en-US" sz="1600" dirty="0" err="1">
                <a:solidFill>
                  <a:schemeClr val="tx1"/>
                </a:solidFill>
                <a:latin typeface="+mj-lt"/>
                <a:ea typeface="+mj-ea"/>
                <a:cs typeface="+mj-cs"/>
              </a:rPr>
              <a:t>scritte</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ecc</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ricalcano</a:t>
            </a:r>
            <a:r>
              <a:rPr lang="en-US" sz="1600" dirty="0">
                <a:solidFill>
                  <a:schemeClr val="tx1"/>
                </a:solidFill>
                <a:latin typeface="+mj-lt"/>
                <a:ea typeface="+mj-ea"/>
                <a:cs typeface="+mj-cs"/>
              </a:rPr>
              <a:t> quelle </a:t>
            </a:r>
            <a:r>
              <a:rPr lang="en-US" sz="1600" dirty="0" err="1">
                <a:solidFill>
                  <a:schemeClr val="tx1"/>
                </a:solidFill>
                <a:latin typeface="+mj-lt"/>
                <a:ea typeface="+mj-ea"/>
                <a:cs typeface="+mj-cs"/>
              </a:rPr>
              <a:t>ordinarie</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delle</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precedenti</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sessioni</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d’esame</a:t>
            </a:r>
            <a:r>
              <a:rPr lang="en-US" sz="1600" dirty="0">
                <a:solidFill>
                  <a:schemeClr val="tx1"/>
                </a:solidFill>
                <a:latin typeface="+mj-lt"/>
                <a:ea typeface="+mj-ea"/>
                <a:cs typeface="+mj-cs"/>
              </a:rPr>
              <a:t> con prove </a:t>
            </a:r>
            <a:r>
              <a:rPr lang="en-US" sz="1600" dirty="0" err="1">
                <a:solidFill>
                  <a:schemeClr val="tx1"/>
                </a:solidFill>
                <a:latin typeface="+mj-lt"/>
                <a:ea typeface="+mj-ea"/>
                <a:cs typeface="+mj-cs"/>
              </a:rPr>
              <a:t>scritte</a:t>
            </a:r>
            <a:r>
              <a:rPr lang="en-US" sz="1600" dirty="0">
                <a:solidFill>
                  <a:schemeClr val="tx1"/>
                </a:solidFill>
                <a:latin typeface="+mj-lt"/>
                <a:ea typeface="+mj-ea"/>
                <a:cs typeface="+mj-cs"/>
              </a:rPr>
              <a:t>.</a:t>
            </a:r>
          </a:p>
          <a:p>
            <a:pPr marL="214313" indent="-214313" algn="just">
              <a:spcBef>
                <a:spcPts val="1000"/>
              </a:spcBef>
              <a:buClr>
                <a:schemeClr val="bg2">
                  <a:lumMod val="40000"/>
                  <a:lumOff val="60000"/>
                </a:schemeClr>
              </a:buClr>
              <a:buSzPct val="80000"/>
              <a:buFont typeface="Wingdings 3" charset="2"/>
              <a:buChar char=""/>
            </a:pPr>
            <a:r>
              <a:rPr lang="en-US" sz="1600" dirty="0">
                <a:solidFill>
                  <a:schemeClr val="tx1"/>
                </a:solidFill>
                <a:latin typeface="+mj-lt"/>
                <a:ea typeface="+mj-ea"/>
                <a:cs typeface="+mj-cs"/>
              </a:rPr>
              <a:t>Per il </a:t>
            </a:r>
            <a:r>
              <a:rPr lang="en-US" sz="1600" dirty="0" err="1">
                <a:solidFill>
                  <a:schemeClr val="tx1"/>
                </a:solidFill>
                <a:latin typeface="+mj-lt"/>
                <a:ea typeface="+mj-ea"/>
                <a:cs typeface="+mj-cs"/>
              </a:rPr>
              <a:t>colloquio</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anche</a:t>
            </a:r>
            <a:r>
              <a:rPr lang="en-US" sz="1600" dirty="0">
                <a:solidFill>
                  <a:schemeClr val="tx1"/>
                </a:solidFill>
                <a:latin typeface="+mj-lt"/>
                <a:ea typeface="+mj-ea"/>
                <a:cs typeface="+mj-cs"/>
              </a:rPr>
              <a:t> per </a:t>
            </a:r>
            <a:r>
              <a:rPr lang="en-US" sz="1600" dirty="0" err="1">
                <a:solidFill>
                  <a:schemeClr val="tx1"/>
                </a:solidFill>
                <a:latin typeface="+mj-lt"/>
                <a:ea typeface="+mj-ea"/>
                <a:cs typeface="+mj-cs"/>
              </a:rPr>
              <a:t>questi</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candidati</a:t>
            </a:r>
            <a:r>
              <a:rPr lang="en-US" sz="1600" dirty="0">
                <a:solidFill>
                  <a:schemeClr val="tx1"/>
                </a:solidFill>
                <a:latin typeface="+mj-lt"/>
                <a:ea typeface="+mj-ea"/>
                <a:cs typeface="+mj-cs"/>
              </a:rPr>
              <a:t> non è </a:t>
            </a:r>
            <a:r>
              <a:rPr lang="en-US" sz="1600" dirty="0" err="1">
                <a:solidFill>
                  <a:schemeClr val="tx1"/>
                </a:solidFill>
                <a:latin typeface="+mj-lt"/>
                <a:ea typeface="+mj-ea"/>
                <a:cs typeface="+mj-cs"/>
              </a:rPr>
              <a:t>più</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previsto</a:t>
            </a:r>
            <a:r>
              <a:rPr lang="en-US" sz="1600" dirty="0">
                <a:solidFill>
                  <a:schemeClr val="tx1"/>
                </a:solidFill>
                <a:latin typeface="+mj-lt"/>
                <a:ea typeface="+mj-ea"/>
                <a:cs typeface="+mj-cs"/>
              </a:rPr>
              <a:t> il </a:t>
            </a:r>
            <a:r>
              <a:rPr lang="en-US" sz="1600" dirty="0" err="1">
                <a:solidFill>
                  <a:schemeClr val="tx1"/>
                </a:solidFill>
                <a:latin typeface="+mj-lt"/>
                <a:ea typeface="+mj-ea"/>
                <a:cs typeface="+mj-cs"/>
              </a:rPr>
              <a:t>possibile</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svolgimento</a:t>
            </a:r>
            <a:r>
              <a:rPr lang="en-US" sz="1600" dirty="0">
                <a:solidFill>
                  <a:schemeClr val="tx1"/>
                </a:solidFill>
                <a:latin typeface="+mj-lt"/>
                <a:ea typeface="+mj-ea"/>
                <a:cs typeface="+mj-cs"/>
              </a:rPr>
              <a:t> in </a:t>
            </a:r>
            <a:r>
              <a:rPr lang="en-US" sz="1600" dirty="0" err="1">
                <a:solidFill>
                  <a:schemeClr val="tx1"/>
                </a:solidFill>
                <a:latin typeface="+mj-lt"/>
                <a:ea typeface="+mj-ea"/>
                <a:cs typeface="+mj-cs"/>
              </a:rPr>
              <a:t>modalità</a:t>
            </a:r>
            <a:r>
              <a:rPr lang="en-US" sz="1600" dirty="0">
                <a:solidFill>
                  <a:schemeClr val="tx1"/>
                </a:solidFill>
                <a:latin typeface="+mj-lt"/>
                <a:ea typeface="+mj-ea"/>
                <a:cs typeface="+mj-cs"/>
              </a:rPr>
              <a:t> </a:t>
            </a:r>
            <a:r>
              <a:rPr lang="en-US" sz="1600" dirty="0" err="1">
                <a:solidFill>
                  <a:schemeClr val="tx1"/>
                </a:solidFill>
                <a:latin typeface="+mj-lt"/>
                <a:ea typeface="+mj-ea"/>
                <a:cs typeface="+mj-cs"/>
              </a:rPr>
              <a:t>telematica</a:t>
            </a:r>
            <a:r>
              <a:rPr lang="en-US" sz="1600" dirty="0">
                <a:solidFill>
                  <a:schemeClr val="tx1"/>
                </a:solidFill>
                <a:latin typeface="+mj-lt"/>
                <a:ea typeface="+mj-ea"/>
                <a:cs typeface="+mj-cs"/>
              </a:rPr>
              <a:t>.</a:t>
            </a:r>
          </a:p>
        </p:txBody>
      </p:sp>
    </p:spTree>
    <p:extLst>
      <p:ext uri="{BB962C8B-B14F-4D97-AF65-F5344CB8AC3E}">
        <p14:creationId xmlns:p14="http://schemas.microsoft.com/office/powerpoint/2010/main" val="31277305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D45E2C-8BA8-8401-EAA0-458036AD9066}"/>
              </a:ext>
            </a:extLst>
          </p:cNvPr>
          <p:cNvSpPr>
            <a:spLocks noGrp="1"/>
          </p:cNvSpPr>
          <p:nvPr>
            <p:ph type="title"/>
          </p:nvPr>
        </p:nvSpPr>
        <p:spPr>
          <a:xfrm>
            <a:off x="653396" y="307887"/>
            <a:ext cx="7053542" cy="525625"/>
          </a:xfrm>
        </p:spPr>
        <p:txBody>
          <a:bodyPr/>
          <a:lstStyle/>
          <a:p>
            <a:pPr algn="ctr"/>
            <a:r>
              <a:rPr lang="it-IT" sz="1800" b="1" dirty="0"/>
              <a:t>Articolo 29 - Pubblicazione dei risultati</a:t>
            </a:r>
          </a:p>
        </p:txBody>
      </p:sp>
      <p:sp>
        <p:nvSpPr>
          <p:cNvPr id="5" name="CasellaDiTesto 4">
            <a:extLst>
              <a:ext uri="{FF2B5EF4-FFF2-40B4-BE49-F238E27FC236}">
                <a16:creationId xmlns:a16="http://schemas.microsoft.com/office/drawing/2014/main" id="{2973EBB1-6F88-6647-2EB1-57539D5942F1}"/>
              </a:ext>
            </a:extLst>
          </p:cNvPr>
          <p:cNvSpPr txBox="1"/>
          <p:nvPr/>
        </p:nvSpPr>
        <p:spPr>
          <a:xfrm>
            <a:off x="467714" y="999800"/>
            <a:ext cx="8190987" cy="1938992"/>
          </a:xfrm>
          <a:prstGeom prst="rect">
            <a:avLst/>
          </a:prstGeom>
          <a:noFill/>
        </p:spPr>
        <p:txBody>
          <a:bodyPr wrap="square">
            <a:spAutoFit/>
          </a:bodyPr>
          <a:lstStyle/>
          <a:p>
            <a:pPr algn="just"/>
            <a:r>
              <a:rPr lang="it-IT" sz="1500" dirty="0"/>
              <a:t>1. L’esito dell’esame, con l’indicazione del punteggio finale conseguito, inclusa la menzione della lode, è pubblicato, contemporaneamente per tutti i candidati di ciascuna classe, al termine delle operazioni di cui all’articolo 28 tramite affissione di tabelloni presso l’istituzione scolastica sede della commissione/classe, nonché, distintamente per ogni classe, unicamente nell’area documentale riservata del registro elettronico, cui accedono gli studenti della classe di riferimento, con la sola indicazione della dicitura “Non diplomato” nel caso di mancato superamento dell’esame stesso</a:t>
            </a:r>
          </a:p>
        </p:txBody>
      </p:sp>
      <p:sp>
        <p:nvSpPr>
          <p:cNvPr id="7" name="CasellaDiTesto 6">
            <a:extLst>
              <a:ext uri="{FF2B5EF4-FFF2-40B4-BE49-F238E27FC236}">
                <a16:creationId xmlns:a16="http://schemas.microsoft.com/office/drawing/2014/main" id="{17A3F0E6-787F-931F-49C1-ADC02472EACB}"/>
              </a:ext>
            </a:extLst>
          </p:cNvPr>
          <p:cNvSpPr txBox="1"/>
          <p:nvPr/>
        </p:nvSpPr>
        <p:spPr>
          <a:xfrm>
            <a:off x="467714" y="3082000"/>
            <a:ext cx="8190986" cy="1246495"/>
          </a:xfrm>
          <a:prstGeom prst="rect">
            <a:avLst/>
          </a:prstGeom>
          <a:noFill/>
        </p:spPr>
        <p:txBody>
          <a:bodyPr wrap="square">
            <a:spAutoFit/>
          </a:bodyPr>
          <a:lstStyle/>
          <a:p>
            <a:pPr algn="just"/>
            <a:r>
              <a:rPr lang="it-IT" sz="1500" dirty="0"/>
              <a:t>3. L’esito della parte specifica dell’esame </a:t>
            </a:r>
            <a:r>
              <a:rPr lang="it-IT" sz="1500" dirty="0" err="1"/>
              <a:t>EsaBac</a:t>
            </a:r>
            <a:r>
              <a:rPr lang="it-IT" sz="1500" dirty="0"/>
              <a:t> ed </a:t>
            </a:r>
            <a:r>
              <a:rPr lang="it-IT" sz="1500" dirty="0" err="1"/>
              <a:t>EsaBac</a:t>
            </a:r>
            <a:r>
              <a:rPr lang="it-IT" sz="1500" dirty="0"/>
              <a:t> techno, con l’indicazione del punteggio finale conseguito, è pubblicato, per tutti i candidati, nelle modalità di cui al comma 1, con la formula: “Esito </a:t>
            </a:r>
            <a:r>
              <a:rPr lang="it-IT" sz="1500" dirty="0" err="1"/>
              <a:t>EsaBac</a:t>
            </a:r>
            <a:r>
              <a:rPr lang="it-IT" sz="1500" dirty="0"/>
              <a:t>/</a:t>
            </a:r>
            <a:r>
              <a:rPr lang="it-IT" sz="1500" dirty="0" err="1"/>
              <a:t>EsaBac</a:t>
            </a:r>
            <a:r>
              <a:rPr lang="it-IT" sz="1500" dirty="0"/>
              <a:t> techno: punti…” in caso di risultato positivo; con la sola indicazione “Esito </a:t>
            </a:r>
            <a:r>
              <a:rPr lang="it-IT" sz="1500" dirty="0" err="1"/>
              <a:t>EsaBac</a:t>
            </a:r>
            <a:r>
              <a:rPr lang="it-IT" sz="1500" dirty="0"/>
              <a:t>/</a:t>
            </a:r>
            <a:r>
              <a:rPr lang="it-IT" sz="1500" dirty="0" err="1"/>
              <a:t>EsaBac</a:t>
            </a:r>
            <a:r>
              <a:rPr lang="it-IT" sz="1500" dirty="0"/>
              <a:t> techno: esito negativo” nel caso di mancato superamento dell’esame relativo a detta parte specifica. </a:t>
            </a:r>
          </a:p>
        </p:txBody>
      </p:sp>
    </p:spTree>
    <p:extLst>
      <p:ext uri="{BB962C8B-B14F-4D97-AF65-F5344CB8AC3E}">
        <p14:creationId xmlns:p14="http://schemas.microsoft.com/office/powerpoint/2010/main" val="37243827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867B9DC-E532-9B60-DEC8-26A3269DC83D}"/>
              </a:ext>
            </a:extLst>
          </p:cNvPr>
          <p:cNvSpPr txBox="1">
            <a:spLocks/>
          </p:cNvSpPr>
          <p:nvPr/>
        </p:nvSpPr>
        <p:spPr>
          <a:xfrm>
            <a:off x="663750" y="384440"/>
            <a:ext cx="7129731"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09675">
              <a:tabLst>
                <a:tab pos="4576763" algn="l"/>
              </a:tabLst>
            </a:pPr>
            <a:r>
              <a:rPr lang="it-IT" sz="2400" b="1" dirty="0">
                <a:solidFill>
                  <a:schemeClr val="tx1"/>
                </a:solidFill>
                <a:latin typeface="+mj-lt"/>
              </a:rPr>
              <a:t>Non dimenticare……….</a:t>
            </a:r>
          </a:p>
        </p:txBody>
      </p:sp>
      <p:sp>
        <p:nvSpPr>
          <p:cNvPr id="4" name="Segnaposto testo 2">
            <a:extLst>
              <a:ext uri="{FF2B5EF4-FFF2-40B4-BE49-F238E27FC236}">
                <a16:creationId xmlns:a16="http://schemas.microsoft.com/office/drawing/2014/main" id="{46451904-A107-0690-F087-CF8A49F9B621}"/>
              </a:ext>
            </a:extLst>
          </p:cNvPr>
          <p:cNvSpPr txBox="1">
            <a:spLocks/>
          </p:cNvSpPr>
          <p:nvPr/>
        </p:nvSpPr>
        <p:spPr>
          <a:xfrm>
            <a:off x="422873" y="1265273"/>
            <a:ext cx="8298254" cy="3327991"/>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algn="just">
              <a:spcAft>
                <a:spcPts val="450"/>
              </a:spcAft>
              <a:buFont typeface="Arial" panose="020B0604020202020204" pitchFamily="34" charset="0"/>
              <a:buChar char="•"/>
            </a:pPr>
            <a:r>
              <a:rPr lang="it-IT" sz="2000" dirty="0">
                <a:solidFill>
                  <a:schemeClr val="tx1"/>
                </a:solidFill>
                <a:latin typeface="+mj-lt"/>
              </a:rPr>
              <a:t>Nella compilazione dei verbali è previsto l’uso di “Commissione web” «salvo motivata impossibilità». Art. 27 comma 3</a:t>
            </a:r>
          </a:p>
          <a:p>
            <a:pPr marL="214313" indent="-214313" algn="just">
              <a:spcAft>
                <a:spcPts val="450"/>
              </a:spcAft>
              <a:buFont typeface="Arial" panose="020B0604020202020204" pitchFamily="34" charset="0"/>
              <a:buChar char="•"/>
            </a:pPr>
            <a:r>
              <a:rPr lang="it-IT" sz="2000" dirty="0">
                <a:solidFill>
                  <a:schemeClr val="tx1"/>
                </a:solidFill>
                <a:latin typeface="+mj-lt"/>
              </a:rPr>
              <a:t>La competenza alla firma degli attestati di credito formativo è precisata all’art. 28 comma 8.</a:t>
            </a:r>
          </a:p>
          <a:p>
            <a:pPr marL="214313" indent="-214313" algn="just">
              <a:spcAft>
                <a:spcPts val="450"/>
              </a:spcAft>
              <a:buFont typeface="Arial" panose="020B0604020202020204" pitchFamily="34" charset="0"/>
              <a:buChar char="•"/>
            </a:pPr>
            <a:r>
              <a:rPr lang="it-IT" sz="2000" dirty="0">
                <a:solidFill>
                  <a:schemeClr val="tx1"/>
                </a:solidFill>
                <a:latin typeface="+mj-lt"/>
              </a:rPr>
              <a:t>Si precisa che il Supplemento Europass al certificato e il Curriculum dello studente sono resi disponibili agli studenti nell’apposita piattaforma. Art. 28 comma 12 </a:t>
            </a:r>
          </a:p>
          <a:p>
            <a:pPr marL="214313" indent="-214313" algn="just">
              <a:spcAft>
                <a:spcPts val="450"/>
              </a:spcAft>
              <a:buFont typeface="Arial" panose="020B0604020202020204" pitchFamily="34" charset="0"/>
              <a:buChar char="•"/>
            </a:pPr>
            <a:r>
              <a:rPr lang="it-IT" sz="2000" dirty="0">
                <a:solidFill>
                  <a:schemeClr val="tx1"/>
                </a:solidFill>
                <a:latin typeface="+mj-lt"/>
              </a:rPr>
              <a:t>I Presidenti di commissione trasmettono al competente USR un’apposita relazione, sulla base di un </a:t>
            </a:r>
            <a:r>
              <a:rPr lang="it-IT" sz="2000" i="1" dirty="0" err="1">
                <a:solidFill>
                  <a:schemeClr val="tx1"/>
                </a:solidFill>
                <a:latin typeface="+mj-lt"/>
              </a:rPr>
              <a:t>form</a:t>
            </a:r>
            <a:r>
              <a:rPr lang="it-IT" sz="2000" dirty="0">
                <a:solidFill>
                  <a:schemeClr val="tx1"/>
                </a:solidFill>
                <a:latin typeface="+mj-lt"/>
              </a:rPr>
              <a:t> telematico disponibile su “Commissione web” (Art. 28 comma 6</a:t>
            </a:r>
            <a:r>
              <a:rPr lang="it-IT" sz="1500" dirty="0">
                <a:solidFill>
                  <a:schemeClr val="tx1"/>
                </a:solidFill>
                <a:latin typeface="+mj-lt"/>
              </a:rPr>
              <a:t>)</a:t>
            </a:r>
          </a:p>
        </p:txBody>
      </p:sp>
    </p:spTree>
    <p:extLst>
      <p:ext uri="{BB962C8B-B14F-4D97-AF65-F5344CB8AC3E}">
        <p14:creationId xmlns:p14="http://schemas.microsoft.com/office/powerpoint/2010/main" val="40594644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id="{9EB56FE1-6944-43D7-8440-1190DAED6E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2057" name="Picture 2056">
            <a:extLst>
              <a:ext uri="{FF2B5EF4-FFF2-40B4-BE49-F238E27FC236}">
                <a16:creationId xmlns:a16="http://schemas.microsoft.com/office/drawing/2014/main" id="{6B89412C-5C0E-4547-8705-988BE3ED22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2059" name="Oval 2058">
            <a:extLst>
              <a:ext uri="{FF2B5EF4-FFF2-40B4-BE49-F238E27FC236}">
                <a16:creationId xmlns:a16="http://schemas.microsoft.com/office/drawing/2014/main" id="{BDBE258A-7E75-4D51-B4CB-C95FB702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61" name="Picture 2060">
            <a:extLst>
              <a:ext uri="{FF2B5EF4-FFF2-40B4-BE49-F238E27FC236}">
                <a16:creationId xmlns:a16="http://schemas.microsoft.com/office/drawing/2014/main" id="{8EEFF789-5B8D-402B-A041-F15E9276D0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2063" name="Picture 2062">
            <a:extLst>
              <a:ext uri="{FF2B5EF4-FFF2-40B4-BE49-F238E27FC236}">
                <a16:creationId xmlns:a16="http://schemas.microsoft.com/office/drawing/2014/main" id="{BFD1ECE8-0DC1-4BED-8616-8EC623A917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2065" name="Rectangle 2064">
            <a:extLst>
              <a:ext uri="{FF2B5EF4-FFF2-40B4-BE49-F238E27FC236}">
                <a16:creationId xmlns:a16="http://schemas.microsoft.com/office/drawing/2014/main" id="{4630FC49-2A84-4315-BFDF-2CEF7B0BD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ttangolo 3">
            <a:extLst>
              <a:ext uri="{FF2B5EF4-FFF2-40B4-BE49-F238E27FC236}">
                <a16:creationId xmlns:a16="http://schemas.microsoft.com/office/drawing/2014/main" id="{5A46AC0A-A780-69AE-8360-38C2AB5A87A0}"/>
              </a:ext>
            </a:extLst>
          </p:cNvPr>
          <p:cNvSpPr/>
          <p:nvPr/>
        </p:nvSpPr>
        <p:spPr>
          <a:xfrm>
            <a:off x="5406838" y="1754372"/>
            <a:ext cx="3251386" cy="1654218"/>
          </a:xfrm>
          <a:prstGeom prst="rect">
            <a:avLst/>
          </a:prstGeom>
        </p:spPr>
        <p:txBody>
          <a:bodyPr vert="horz" lIns="91440" tIns="45720" rIns="91440" bIns="45720" rtlCol="0" anchor="b">
            <a:normAutofit/>
          </a:bodyPr>
          <a:lstStyle/>
          <a:p>
            <a:pPr lvl="0">
              <a:lnSpc>
                <a:spcPct val="90000"/>
              </a:lnSpc>
              <a:spcBef>
                <a:spcPct val="0"/>
              </a:spcBef>
              <a:spcAft>
                <a:spcPts val="600"/>
              </a:spcAft>
            </a:pPr>
            <a:endParaRPr lang="en-US" sz="2600" dirty="0">
              <a:solidFill>
                <a:schemeClr val="tx2"/>
              </a:solidFill>
              <a:latin typeface="+mj-lt"/>
              <a:ea typeface="+mj-ea"/>
              <a:cs typeface="+mj-cs"/>
            </a:endParaRPr>
          </a:p>
        </p:txBody>
      </p:sp>
      <p:sp>
        <p:nvSpPr>
          <p:cNvPr id="2067" name="Rectangle 2066">
            <a:extLst>
              <a:ext uri="{FF2B5EF4-FFF2-40B4-BE49-F238E27FC236}">
                <a16:creationId xmlns:a16="http://schemas.microsoft.com/office/drawing/2014/main" id="{7DB7CF54-3DB7-47C7-861B-66A48723C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3"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Freeform 27">
            <a:extLst>
              <a:ext uri="{FF2B5EF4-FFF2-40B4-BE49-F238E27FC236}">
                <a16:creationId xmlns:a16="http://schemas.microsoft.com/office/drawing/2014/main" id="{5C1ECA36-838D-4D8D-ADB4-6618E686C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7234"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071" name="Freeform 5">
            <a:extLst>
              <a:ext uri="{FF2B5EF4-FFF2-40B4-BE49-F238E27FC236}">
                <a16:creationId xmlns:a16="http://schemas.microsoft.com/office/drawing/2014/main" id="{547B1A2C-B97B-4E8B-9307-4E75088AF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170921" y="2067482"/>
            <a:ext cx="51435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3" name="Immagine 2">
            <a:extLst>
              <a:ext uri="{FF2B5EF4-FFF2-40B4-BE49-F238E27FC236}">
                <a16:creationId xmlns:a16="http://schemas.microsoft.com/office/drawing/2014/main" id="{878C78A8-33C8-D63A-01F2-D31FF9A159C8}"/>
              </a:ext>
            </a:extLst>
          </p:cNvPr>
          <p:cNvPicPr>
            <a:picLocks noChangeAspect="1"/>
          </p:cNvPicPr>
          <p:nvPr/>
        </p:nvPicPr>
        <p:blipFill>
          <a:blip r:embed="rId8"/>
          <a:stretch>
            <a:fillRect/>
          </a:stretch>
        </p:blipFill>
        <p:spPr>
          <a:xfrm>
            <a:off x="482891" y="559497"/>
            <a:ext cx="4090803" cy="1878914"/>
          </a:xfrm>
          <a:prstGeom prst="rect">
            <a:avLst/>
          </a:prstGeom>
          <a:effectLst/>
        </p:spPr>
      </p:pic>
      <p:sp>
        <p:nvSpPr>
          <p:cNvPr id="5" name="Shape 65">
            <a:extLst>
              <a:ext uri="{FF2B5EF4-FFF2-40B4-BE49-F238E27FC236}">
                <a16:creationId xmlns:a16="http://schemas.microsoft.com/office/drawing/2014/main" id="{45FFBA57-C976-4FB9-1F20-FF8772999E7F}"/>
              </a:ext>
            </a:extLst>
          </p:cNvPr>
          <p:cNvSpPr txBox="1">
            <a:spLocks/>
          </p:cNvSpPr>
          <p:nvPr/>
        </p:nvSpPr>
        <p:spPr>
          <a:xfrm>
            <a:off x="74256" y="2539407"/>
            <a:ext cx="4345343" cy="1194014"/>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endParaRPr lang="en" sz="2400" b="1" dirty="0">
              <a:solidFill>
                <a:schemeClr val="accent1">
                  <a:lumMod val="75000"/>
                </a:schemeClr>
              </a:solidFill>
              <a:latin typeface="+mj-lt"/>
              <a:ea typeface="Karla" panose="020B0604020202020204" charset="0"/>
            </a:endParaRPr>
          </a:p>
        </p:txBody>
      </p:sp>
      <p:pic>
        <p:nvPicPr>
          <p:cNvPr id="2052" name="Picture 4">
            <a:extLst>
              <a:ext uri="{FF2B5EF4-FFF2-40B4-BE49-F238E27FC236}">
                <a16:creationId xmlns:a16="http://schemas.microsoft.com/office/drawing/2014/main" id="{9EBB61D7-9E16-7589-CBF0-C1716BEB28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579" y="2169260"/>
            <a:ext cx="3106474" cy="310647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23FF5F78-49B7-A7A7-C1E4-4EFA2A38AF59}"/>
              </a:ext>
            </a:extLst>
          </p:cNvPr>
          <p:cNvSpPr txBox="1"/>
          <p:nvPr/>
        </p:nvSpPr>
        <p:spPr>
          <a:xfrm>
            <a:off x="5857364" y="2438411"/>
            <a:ext cx="2662956" cy="369332"/>
          </a:xfrm>
          <a:prstGeom prst="rect">
            <a:avLst/>
          </a:prstGeom>
          <a:noFill/>
        </p:spPr>
        <p:txBody>
          <a:bodyPr wrap="square">
            <a:spAutoFit/>
          </a:bodyPr>
          <a:lstStyle/>
          <a:p>
            <a:r>
              <a:rPr lang="it-IT" dirty="0"/>
              <a:t>QUESITI…DUBBI …E...</a:t>
            </a:r>
          </a:p>
        </p:txBody>
      </p:sp>
    </p:spTree>
    <p:extLst>
      <p:ext uri="{BB962C8B-B14F-4D97-AF65-F5344CB8AC3E}">
        <p14:creationId xmlns:p14="http://schemas.microsoft.com/office/powerpoint/2010/main" val="20491851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900545" y="474177"/>
            <a:ext cx="5624945" cy="440224"/>
          </a:xfrm>
        </p:spPr>
        <p:txBody>
          <a:bodyPr>
            <a:normAutofit fontScale="47500" lnSpcReduction="20000"/>
          </a:bodyPr>
          <a:lstStyle/>
          <a:p>
            <a:pPr lvl="0" algn="ctr">
              <a:spcBef>
                <a:spcPts val="0"/>
              </a:spcBef>
              <a:buClrTx/>
              <a:buSzTx/>
            </a:pPr>
            <a:r>
              <a:rPr lang="it-IT" dirty="0">
                <a:solidFill>
                  <a:schemeClr val="bg1"/>
                </a:solidFill>
              </a:rPr>
              <a:t>CLIL…..CORREZIONE PROVE…..ISTRUZIONE ADULTI</a:t>
            </a:r>
          </a:p>
        </p:txBody>
      </p:sp>
      <p:sp>
        <p:nvSpPr>
          <p:cNvPr id="3" name="Segnaposto testo 2"/>
          <p:cNvSpPr>
            <a:spLocks noGrp="1"/>
          </p:cNvSpPr>
          <p:nvPr>
            <p:ph type="body" sz="quarter" idx="11"/>
          </p:nvPr>
        </p:nvSpPr>
        <p:spPr>
          <a:xfrm>
            <a:off x="621360" y="1170711"/>
            <a:ext cx="6183313" cy="3207325"/>
          </a:xfrm>
        </p:spPr>
        <p:txBody>
          <a:bodyPr>
            <a:normAutofit/>
          </a:bodyPr>
          <a:lstStyle/>
          <a:p>
            <a:pPr lvl="0" algn="just">
              <a:spcBef>
                <a:spcPts val="600"/>
              </a:spcBef>
              <a:buClrTx/>
              <a:buSzTx/>
            </a:pPr>
            <a:r>
              <a:rPr lang="it-IT" sz="1400" dirty="0">
                <a:solidFill>
                  <a:schemeClr val="bg1"/>
                </a:solidFill>
                <a:latin typeface="Arial"/>
                <a:cs typeface="Arial"/>
                <a:sym typeface="Arial"/>
              </a:rPr>
              <a:t>Nell’ambito delle iniziative di formazione, è opportuno invitare alla lettura di questa sezione, che contiene una serie di chiarimenti e approfondimenti su aspetti dell’esame:</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Colloquio - il docente </a:t>
            </a:r>
            <a:r>
              <a:rPr lang="it-IT" sz="1400" b="1" dirty="0">
                <a:solidFill>
                  <a:schemeClr val="bg1"/>
                </a:solidFill>
                <a:latin typeface="Arial"/>
                <a:cs typeface="Arial"/>
                <a:sym typeface="Arial"/>
              </a:rPr>
              <a:t>CLIL</a:t>
            </a:r>
            <a:r>
              <a:rPr lang="it-IT" sz="1400" dirty="0">
                <a:solidFill>
                  <a:schemeClr val="bg1"/>
                </a:solidFill>
                <a:latin typeface="Arial"/>
                <a:cs typeface="Arial"/>
                <a:sym typeface="Arial"/>
              </a:rPr>
              <a:t> deve essere commissario </a:t>
            </a:r>
            <a:r>
              <a:rPr lang="it-IT" sz="1400" b="1" dirty="0">
                <a:solidFill>
                  <a:schemeClr val="bg1"/>
                </a:solidFill>
                <a:latin typeface="Arial"/>
                <a:cs typeface="Arial"/>
                <a:sym typeface="Arial"/>
              </a:rPr>
              <a:t>interno</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Correzione e valutazione - correzione per </a:t>
            </a:r>
            <a:r>
              <a:rPr lang="it-IT" sz="1400" b="1" dirty="0">
                <a:solidFill>
                  <a:schemeClr val="bg1"/>
                </a:solidFill>
                <a:latin typeface="Arial"/>
                <a:cs typeface="Arial"/>
                <a:sym typeface="Arial"/>
              </a:rPr>
              <a:t>aree disciplinari</a:t>
            </a:r>
            <a:r>
              <a:rPr lang="it-IT" sz="1400" dirty="0">
                <a:solidFill>
                  <a:schemeClr val="bg1"/>
                </a:solidFill>
                <a:latin typeface="Arial"/>
                <a:cs typeface="Arial"/>
                <a:sym typeface="Arial"/>
              </a:rPr>
              <a:t>: Le commissioni/classi, nelle more della revisione del decreto relativo alla “Costituzione delle aree disciplinari …”, faranno riferimento al Decreto Ministeriale </a:t>
            </a:r>
            <a:r>
              <a:rPr lang="it-IT" sz="1400" b="1" dirty="0">
                <a:solidFill>
                  <a:schemeClr val="bg1"/>
                </a:solidFill>
                <a:latin typeface="Arial"/>
                <a:cs typeface="Arial"/>
                <a:sym typeface="Arial"/>
              </a:rPr>
              <a:t>n. 319/2015</a:t>
            </a:r>
            <a:r>
              <a:rPr lang="it-IT" sz="1400" dirty="0">
                <a:solidFill>
                  <a:schemeClr val="bg1"/>
                </a:solidFill>
                <a:latin typeface="Arial"/>
                <a:cs typeface="Arial"/>
                <a:sym typeface="Arial"/>
              </a:rPr>
              <a:t>. Per gli istituti professionali di nuovo ordinamento, non inclusi nel suddetto decreto, le commissioni faranno riferimento alla suddivisione delle discipline degli istituti professionali di previgente ordinamento, procedendo per </a:t>
            </a:r>
            <a:r>
              <a:rPr lang="it-IT" sz="1400" b="1" dirty="0">
                <a:solidFill>
                  <a:schemeClr val="bg1"/>
                </a:solidFill>
                <a:latin typeface="Arial"/>
                <a:cs typeface="Arial"/>
                <a:sym typeface="Arial"/>
              </a:rPr>
              <a:t>analogia</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Istruzione degli adulti - ci sono indicazioni su particolari casi di attribuzione del </a:t>
            </a:r>
            <a:r>
              <a:rPr lang="it-IT" sz="1400" b="1" dirty="0">
                <a:solidFill>
                  <a:schemeClr val="bg1"/>
                </a:solidFill>
                <a:latin typeface="Arial"/>
                <a:cs typeface="Arial"/>
                <a:sym typeface="Arial"/>
              </a:rPr>
              <a:t>credito</a:t>
            </a:r>
          </a:p>
        </p:txBody>
      </p:sp>
    </p:spTree>
    <p:extLst>
      <p:ext uri="{BB962C8B-B14F-4D97-AF65-F5344CB8AC3E}">
        <p14:creationId xmlns:p14="http://schemas.microsoft.com/office/powerpoint/2010/main" val="1607401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900545" y="474177"/>
            <a:ext cx="5624945" cy="440224"/>
          </a:xfrm>
        </p:spPr>
        <p:txBody>
          <a:bodyPr>
            <a:normAutofit fontScale="85000" lnSpcReduction="20000"/>
          </a:bodyPr>
          <a:lstStyle/>
          <a:p>
            <a:pPr lvl="0" algn="ctr">
              <a:spcBef>
                <a:spcPts val="0"/>
              </a:spcBef>
              <a:buClrTx/>
              <a:buSzTx/>
            </a:pPr>
            <a:r>
              <a:rPr lang="it-IT" dirty="0">
                <a:solidFill>
                  <a:schemeClr val="bg1"/>
                </a:solidFill>
              </a:rPr>
              <a:t>Orario inizio 2 prova </a:t>
            </a:r>
            <a:r>
              <a:rPr lang="it-IT" dirty="0" err="1">
                <a:solidFill>
                  <a:schemeClr val="bg1"/>
                </a:solidFill>
              </a:rPr>
              <a:t>e..altro</a:t>
            </a:r>
            <a:endParaRPr lang="it-IT" dirty="0">
              <a:solidFill>
                <a:schemeClr val="bg1"/>
              </a:solidFill>
            </a:endParaRPr>
          </a:p>
        </p:txBody>
      </p:sp>
      <p:sp>
        <p:nvSpPr>
          <p:cNvPr id="3" name="Segnaposto testo 2"/>
          <p:cNvSpPr>
            <a:spLocks noGrp="1"/>
          </p:cNvSpPr>
          <p:nvPr>
            <p:ph type="body" sz="quarter" idx="11"/>
          </p:nvPr>
        </p:nvSpPr>
        <p:spPr>
          <a:xfrm>
            <a:off x="621360" y="1191493"/>
            <a:ext cx="6183313" cy="3207325"/>
          </a:xfrm>
        </p:spPr>
        <p:txBody>
          <a:bodyPr>
            <a:normAutofit/>
          </a:bodyPr>
          <a:lstStyle/>
          <a:p>
            <a:pPr marL="28575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Seconda prova - </a:t>
            </a:r>
            <a:r>
              <a:rPr lang="it-IT" sz="1400" b="1" dirty="0">
                <a:solidFill>
                  <a:schemeClr val="bg1"/>
                </a:solidFill>
                <a:latin typeface="Arial"/>
                <a:cs typeface="Arial"/>
                <a:sym typeface="Arial"/>
              </a:rPr>
              <a:t>orario d’inizio </a:t>
            </a:r>
            <a:r>
              <a:rPr lang="it-IT" sz="1400" dirty="0">
                <a:solidFill>
                  <a:schemeClr val="bg1"/>
                </a:solidFill>
                <a:latin typeface="Arial"/>
                <a:cs typeface="Arial"/>
                <a:sym typeface="Arial"/>
              </a:rPr>
              <a:t>(ore 8:30 in tutti i casi, salvo che, per i soli professionali di nuovo ordinamento, la commissione/classe, nel definire la durata della prova, non abbia deliberato un orario di inizio diverso), </a:t>
            </a:r>
            <a:r>
              <a:rPr lang="it-IT" sz="1400" b="1" dirty="0">
                <a:solidFill>
                  <a:schemeClr val="bg1"/>
                </a:solidFill>
                <a:latin typeface="Arial"/>
                <a:cs typeface="Arial"/>
                <a:sym typeface="Arial"/>
              </a:rPr>
              <a:t>applicativi in cloud</a:t>
            </a:r>
            <a:r>
              <a:rPr lang="it-IT" sz="1400" dirty="0">
                <a:solidFill>
                  <a:schemeClr val="bg1"/>
                </a:solidFill>
                <a:latin typeface="Arial"/>
                <a:cs typeface="Arial"/>
                <a:sym typeface="Arial"/>
              </a:rPr>
              <a:t>, utilizzo </a:t>
            </a:r>
            <a:r>
              <a:rPr lang="it-IT" sz="1400" b="1" dirty="0">
                <a:solidFill>
                  <a:schemeClr val="bg1"/>
                </a:solidFill>
                <a:latin typeface="Arial"/>
                <a:cs typeface="Arial"/>
                <a:sym typeface="Arial"/>
              </a:rPr>
              <a:t>computer dei candidati</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Seconda prova negli istituti professionali di nuovo ordinamento (sezione completamente nuova):</a:t>
            </a:r>
          </a:p>
          <a:p>
            <a:pPr marL="803275" lvl="0" indent="-285750" algn="just">
              <a:spcBef>
                <a:spcPts val="600"/>
              </a:spcBef>
              <a:buClrTx/>
              <a:buSzTx/>
              <a:buFont typeface="Wingdings" panose="05000000000000000000" pitchFamily="2" charset="2"/>
              <a:buChar char="§"/>
            </a:pPr>
            <a:r>
              <a:rPr lang="it-IT" sz="1400" dirty="0">
                <a:solidFill>
                  <a:schemeClr val="bg1"/>
                </a:solidFill>
                <a:latin typeface="Arial"/>
                <a:cs typeface="Arial"/>
                <a:sym typeface="Arial"/>
              </a:rPr>
              <a:t>il docente di lingua straniera </a:t>
            </a:r>
            <a:r>
              <a:rPr lang="it-IT" sz="1400" b="1" dirty="0">
                <a:solidFill>
                  <a:schemeClr val="bg1"/>
                </a:solidFill>
                <a:latin typeface="Arial"/>
                <a:cs typeface="Arial"/>
                <a:sym typeface="Arial"/>
              </a:rPr>
              <a:t>non partecipa </a:t>
            </a:r>
            <a:r>
              <a:rPr lang="it-IT" sz="1400" dirty="0">
                <a:solidFill>
                  <a:schemeClr val="bg1"/>
                </a:solidFill>
                <a:latin typeface="Arial"/>
                <a:cs typeface="Arial"/>
                <a:sym typeface="Arial"/>
              </a:rPr>
              <a:t>all’elaborazione delle proposte di traccia</a:t>
            </a:r>
          </a:p>
          <a:p>
            <a:pPr marL="803275" lvl="0" indent="-285750" algn="just">
              <a:spcBef>
                <a:spcPts val="600"/>
              </a:spcBef>
              <a:buClrTx/>
              <a:buSzTx/>
              <a:buFont typeface="Wingdings" panose="05000000000000000000" pitchFamily="2" charset="2"/>
              <a:buChar char="§"/>
            </a:pPr>
            <a:r>
              <a:rPr lang="it-IT" sz="1400" dirty="0">
                <a:solidFill>
                  <a:schemeClr val="bg1"/>
                </a:solidFill>
                <a:latin typeface="Arial"/>
                <a:cs typeface="Arial"/>
                <a:sym typeface="Arial"/>
              </a:rPr>
              <a:t>l’eventuale commissario esterno titolare di insegnamento di Area di indirizzo che concorre al conseguimento delle competenze oggetto della prova </a:t>
            </a:r>
            <a:r>
              <a:rPr lang="it-IT" sz="1400" b="1" dirty="0">
                <a:solidFill>
                  <a:schemeClr val="bg1"/>
                </a:solidFill>
                <a:latin typeface="Arial"/>
                <a:cs typeface="Arial"/>
                <a:sym typeface="Arial"/>
              </a:rPr>
              <a:t>è coinvolto </a:t>
            </a:r>
            <a:r>
              <a:rPr lang="it-IT" sz="1400" dirty="0">
                <a:solidFill>
                  <a:schemeClr val="bg1"/>
                </a:solidFill>
                <a:latin typeface="Arial"/>
                <a:cs typeface="Arial"/>
                <a:sym typeface="Arial"/>
              </a:rPr>
              <a:t>nella predisposizione delle proposte di traccia</a:t>
            </a:r>
          </a:p>
        </p:txBody>
      </p:sp>
    </p:spTree>
    <p:extLst>
      <p:ext uri="{BB962C8B-B14F-4D97-AF65-F5344CB8AC3E}">
        <p14:creationId xmlns:p14="http://schemas.microsoft.com/office/powerpoint/2010/main" val="27218278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900545" y="474177"/>
            <a:ext cx="5624945" cy="440224"/>
          </a:xfrm>
        </p:spPr>
        <p:txBody>
          <a:bodyPr>
            <a:normAutofit fontScale="70000" lnSpcReduction="20000"/>
          </a:bodyPr>
          <a:lstStyle/>
          <a:p>
            <a:pPr lvl="0" algn="ctr">
              <a:spcBef>
                <a:spcPts val="0"/>
              </a:spcBef>
              <a:buClrTx/>
              <a:buSzTx/>
            </a:pPr>
            <a:r>
              <a:rPr lang="it-IT" dirty="0">
                <a:solidFill>
                  <a:schemeClr val="bg1"/>
                </a:solidFill>
              </a:rPr>
              <a:t>….ancora sugli istituti professionali</a:t>
            </a:r>
          </a:p>
        </p:txBody>
      </p:sp>
      <p:sp>
        <p:nvSpPr>
          <p:cNvPr id="3" name="Segnaposto testo 2"/>
          <p:cNvSpPr>
            <a:spLocks noGrp="1"/>
          </p:cNvSpPr>
          <p:nvPr>
            <p:ph type="body" sz="quarter" idx="11"/>
          </p:nvPr>
        </p:nvSpPr>
        <p:spPr>
          <a:xfrm>
            <a:off x="621360" y="1191493"/>
            <a:ext cx="6183313" cy="3207325"/>
          </a:xfrm>
        </p:spPr>
        <p:txBody>
          <a:bodyPr>
            <a:normAutofit lnSpcReduction="10000"/>
          </a:bodyPr>
          <a:lstStyle/>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Seconda prova negli istituti professionali di nuovo ordinamento (sezione completamente nuova):</a:t>
            </a:r>
          </a:p>
          <a:p>
            <a:pPr marL="803275" lvl="0" indent="-285750" algn="just">
              <a:spcBef>
                <a:spcPts val="600"/>
              </a:spcBef>
              <a:buClrTx/>
              <a:buSzTx/>
              <a:buFont typeface="Wingdings" panose="05000000000000000000" pitchFamily="2" charset="2"/>
              <a:buChar char="§"/>
            </a:pPr>
            <a:r>
              <a:rPr lang="it-IT" sz="1400" dirty="0">
                <a:solidFill>
                  <a:schemeClr val="bg1"/>
                </a:solidFill>
                <a:latin typeface="Arial"/>
                <a:cs typeface="Arial"/>
                <a:sym typeface="Arial"/>
              </a:rPr>
              <a:t>per una classe in cui sono presenti due gruppi di studenti che hanno seguito </a:t>
            </a:r>
            <a:r>
              <a:rPr lang="it-IT" sz="1400" b="1" dirty="0">
                <a:solidFill>
                  <a:schemeClr val="bg1"/>
                </a:solidFill>
                <a:latin typeface="Arial"/>
                <a:cs typeface="Arial"/>
                <a:sym typeface="Arial"/>
              </a:rPr>
              <a:t>percorsi formativi diversi </a:t>
            </a:r>
            <a:r>
              <a:rPr lang="it-IT" sz="1400" dirty="0">
                <a:solidFill>
                  <a:schemeClr val="bg1"/>
                </a:solidFill>
                <a:latin typeface="Arial"/>
                <a:cs typeface="Arial"/>
                <a:sym typeface="Arial"/>
              </a:rPr>
              <a:t>occorrerà predisporre </a:t>
            </a:r>
            <a:r>
              <a:rPr lang="it-IT" sz="1400" b="1" dirty="0">
                <a:solidFill>
                  <a:schemeClr val="bg1"/>
                </a:solidFill>
                <a:latin typeface="Arial"/>
                <a:cs typeface="Arial"/>
                <a:sym typeface="Arial"/>
              </a:rPr>
              <a:t>distinte proposte di traccia </a:t>
            </a:r>
            <a:r>
              <a:rPr lang="it-IT" sz="1400" dirty="0">
                <a:solidFill>
                  <a:schemeClr val="bg1"/>
                </a:solidFill>
                <a:latin typeface="Arial"/>
                <a:cs typeface="Arial"/>
                <a:sym typeface="Arial"/>
              </a:rPr>
              <a:t>per i due gruppi</a:t>
            </a:r>
          </a:p>
          <a:p>
            <a:pPr marL="803275" lvl="0" indent="-285750" algn="just">
              <a:spcBef>
                <a:spcPts val="600"/>
              </a:spcBef>
              <a:buClrTx/>
              <a:buSzTx/>
              <a:buFont typeface="Wingdings" panose="05000000000000000000" pitchFamily="2" charset="2"/>
              <a:buChar char="§"/>
            </a:pPr>
            <a:r>
              <a:rPr lang="it-IT" sz="1400" dirty="0">
                <a:solidFill>
                  <a:schemeClr val="bg1"/>
                </a:solidFill>
                <a:latin typeface="Arial"/>
                <a:cs typeface="Arial"/>
                <a:sym typeface="Arial"/>
              </a:rPr>
              <a:t>classi parallele: Con l’espressione “classi parallele” si intendono due o più classi che, nell’ambito dello stesso indirizzo, abbiano seguito </a:t>
            </a:r>
            <a:r>
              <a:rPr lang="it-IT" sz="1400" b="1" dirty="0">
                <a:solidFill>
                  <a:schemeClr val="bg1"/>
                </a:solidFill>
                <a:latin typeface="Arial"/>
                <a:cs typeface="Arial"/>
                <a:sym typeface="Arial"/>
              </a:rPr>
              <a:t>lo stesso percorso </a:t>
            </a:r>
            <a:r>
              <a:rPr lang="it-IT" sz="1400" dirty="0">
                <a:solidFill>
                  <a:schemeClr val="bg1"/>
                </a:solidFill>
                <a:latin typeface="Arial"/>
                <a:cs typeface="Arial"/>
                <a:sym typeface="Arial"/>
              </a:rPr>
              <a:t>e abbiano avuto, perciò, il medesimo quadro orario. Quando due classi abbiano dunque condiviso lo stesso percorso per profili e competenze formative, là dove uno o più docenti abbiano </a:t>
            </a:r>
            <a:r>
              <a:rPr lang="it-IT" sz="1400" b="1" dirty="0">
                <a:solidFill>
                  <a:schemeClr val="bg1"/>
                </a:solidFill>
                <a:latin typeface="Arial"/>
                <a:cs typeface="Arial"/>
                <a:sym typeface="Arial"/>
              </a:rPr>
              <a:t>approfondito particolari aspetti dell’insegnamento loro affidato</a:t>
            </a:r>
            <a:r>
              <a:rPr lang="it-IT" sz="1400" dirty="0">
                <a:solidFill>
                  <a:schemeClr val="bg1"/>
                </a:solidFill>
                <a:latin typeface="Arial"/>
                <a:cs typeface="Arial"/>
                <a:sym typeface="Arial"/>
              </a:rPr>
              <a:t>, questo </a:t>
            </a:r>
            <a:r>
              <a:rPr lang="it-IT" sz="1400" b="1" dirty="0">
                <a:solidFill>
                  <a:schemeClr val="bg1"/>
                </a:solidFill>
                <a:latin typeface="Arial"/>
                <a:cs typeface="Arial"/>
                <a:sym typeface="Arial"/>
              </a:rPr>
              <a:t>non può essere inteso come motivo di distinzione</a:t>
            </a:r>
            <a:r>
              <a:rPr lang="it-IT" sz="1400" dirty="0">
                <a:solidFill>
                  <a:schemeClr val="bg1"/>
                </a:solidFill>
                <a:latin typeface="Arial"/>
                <a:cs typeface="Arial"/>
                <a:sym typeface="Arial"/>
              </a:rPr>
              <a:t> sì da procedere a testi distinti e differenziati di seconda prova</a:t>
            </a:r>
          </a:p>
        </p:txBody>
      </p:sp>
    </p:spTree>
    <p:extLst>
      <p:ext uri="{BB962C8B-B14F-4D97-AF65-F5344CB8AC3E}">
        <p14:creationId xmlns:p14="http://schemas.microsoft.com/office/powerpoint/2010/main" val="2916819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47194" y="474176"/>
            <a:ext cx="6529034" cy="625159"/>
          </a:xfrm>
        </p:spPr>
        <p:txBody>
          <a:bodyPr/>
          <a:lstStyle/>
          <a:p>
            <a:pPr algn="ctr">
              <a:spcBef>
                <a:spcPts val="0"/>
              </a:spcBef>
            </a:pPr>
            <a:r>
              <a:rPr lang="it-IT" sz="2000" dirty="0">
                <a:solidFill>
                  <a:srgbClr val="00B0F0"/>
                </a:solidFill>
                <a:latin typeface="+mj-lt"/>
              </a:rPr>
              <a:t>Nuovi professionali e documento del 15 maggio</a:t>
            </a:r>
            <a:endParaRPr lang="it-IT" dirty="0">
              <a:solidFill>
                <a:srgbClr val="00B0F0"/>
              </a:solidFill>
              <a:latin typeface="+mj-lt"/>
            </a:endParaRPr>
          </a:p>
        </p:txBody>
      </p:sp>
      <p:sp>
        <p:nvSpPr>
          <p:cNvPr id="3" name="Segnaposto testo 2"/>
          <p:cNvSpPr>
            <a:spLocks noGrp="1"/>
          </p:cNvSpPr>
          <p:nvPr>
            <p:ph type="body" sz="quarter" idx="11"/>
          </p:nvPr>
        </p:nvSpPr>
        <p:spPr>
          <a:xfrm>
            <a:off x="654050" y="1011233"/>
            <a:ext cx="6322178" cy="3370951"/>
          </a:xfrm>
        </p:spPr>
        <p:txBody>
          <a:bodyPr/>
          <a:lstStyle/>
          <a:p>
            <a:pPr algn="just">
              <a:spcBef>
                <a:spcPts val="0"/>
              </a:spcBef>
              <a:spcAft>
                <a:spcPts val="400"/>
              </a:spcAft>
              <a:buClrTx/>
              <a:buSzTx/>
            </a:pPr>
            <a:r>
              <a:rPr lang="it-IT" dirty="0">
                <a:solidFill>
                  <a:schemeClr val="bg2"/>
                </a:solidFill>
                <a:latin typeface="Arial"/>
                <a:cs typeface="Arial"/>
                <a:sym typeface="Arial"/>
              </a:rPr>
              <a:t>Il modello didattico dei nuovi professionali:</a:t>
            </a:r>
          </a:p>
          <a:p>
            <a:pPr marL="285750" indent="-285750" algn="just">
              <a:spcBef>
                <a:spcPts val="0"/>
              </a:spcBef>
              <a:spcAft>
                <a:spcPts val="400"/>
              </a:spcAft>
              <a:buClrTx/>
              <a:buSzTx/>
              <a:buFont typeface="Wingdings" panose="05000000000000000000" pitchFamily="2" charset="2"/>
              <a:buChar char="Ø"/>
            </a:pPr>
            <a:r>
              <a:rPr lang="it-IT" dirty="0">
                <a:solidFill>
                  <a:schemeClr val="bg2"/>
                </a:solidFill>
                <a:latin typeface="Arial"/>
                <a:cs typeface="Arial"/>
                <a:sym typeface="Arial"/>
              </a:rPr>
              <a:t>aggrega le discipline/insegnamenti negli assi culturali</a:t>
            </a:r>
          </a:p>
          <a:p>
            <a:pPr marL="285750" indent="-285750" algn="just">
              <a:spcBef>
                <a:spcPts val="0"/>
              </a:spcBef>
              <a:spcAft>
                <a:spcPts val="400"/>
              </a:spcAft>
              <a:buClrTx/>
              <a:buSzTx/>
              <a:buFont typeface="Wingdings" panose="05000000000000000000" pitchFamily="2" charset="2"/>
              <a:buChar char="Ø"/>
            </a:pPr>
            <a:r>
              <a:rPr lang="it-IT" dirty="0">
                <a:solidFill>
                  <a:schemeClr val="bg2"/>
                </a:solidFill>
                <a:latin typeface="Arial"/>
                <a:cs typeface="Arial"/>
                <a:sym typeface="Arial"/>
              </a:rPr>
              <a:t>è organizzato per </a:t>
            </a:r>
            <a:r>
              <a:rPr lang="it-IT" b="1" dirty="0">
                <a:solidFill>
                  <a:schemeClr val="bg2"/>
                </a:solidFill>
                <a:latin typeface="Arial"/>
                <a:cs typeface="Arial"/>
                <a:sym typeface="Arial"/>
              </a:rPr>
              <a:t>unità di apprendimento</a:t>
            </a:r>
          </a:p>
          <a:p>
            <a:pPr marL="285750" indent="-285750" algn="just">
              <a:spcBef>
                <a:spcPts val="0"/>
              </a:spcBef>
              <a:spcAft>
                <a:spcPts val="400"/>
              </a:spcAft>
              <a:buClrTx/>
              <a:buSzTx/>
              <a:buFont typeface="Wingdings" panose="05000000000000000000" pitchFamily="2" charset="2"/>
              <a:buChar char="Ø"/>
            </a:pPr>
            <a:r>
              <a:rPr lang="it-IT" dirty="0">
                <a:solidFill>
                  <a:schemeClr val="bg2"/>
                </a:solidFill>
                <a:latin typeface="Arial"/>
                <a:cs typeface="Arial"/>
                <a:sym typeface="Arial"/>
              </a:rPr>
              <a:t>è improntato al principio della personalizzazione educativa</a:t>
            </a:r>
          </a:p>
          <a:p>
            <a:pPr marL="285750" indent="-285750">
              <a:spcBef>
                <a:spcPts val="0"/>
              </a:spcBef>
              <a:spcAft>
                <a:spcPts val="400"/>
              </a:spcAft>
              <a:buClrTx/>
              <a:buSzTx/>
              <a:buFont typeface="Wingdings" panose="05000000000000000000" pitchFamily="2" charset="2"/>
              <a:buChar char="Ø"/>
            </a:pPr>
            <a:r>
              <a:rPr lang="it-IT" dirty="0">
                <a:solidFill>
                  <a:schemeClr val="bg2"/>
                </a:solidFill>
                <a:latin typeface="Arial"/>
                <a:cs typeface="Arial"/>
                <a:sym typeface="Arial"/>
              </a:rPr>
              <a:t>pone al centro le </a:t>
            </a:r>
            <a:r>
              <a:rPr lang="it-IT" b="1" dirty="0">
                <a:solidFill>
                  <a:schemeClr val="bg2"/>
                </a:solidFill>
                <a:latin typeface="Arial"/>
                <a:cs typeface="Arial"/>
                <a:sym typeface="Arial"/>
              </a:rPr>
              <a:t>competenze</a:t>
            </a:r>
            <a:r>
              <a:rPr lang="it-IT" dirty="0">
                <a:solidFill>
                  <a:schemeClr val="bg2"/>
                </a:solidFill>
                <a:latin typeface="Arial"/>
                <a:cs typeface="Arial"/>
                <a:sym typeface="Arial"/>
              </a:rPr>
              <a:t> (competenze per l'apprendimento permanente, competenze tecnico-professionali in una dimensione operativa)</a:t>
            </a:r>
          </a:p>
          <a:p>
            <a:r>
              <a:rPr lang="it-IT" dirty="0">
                <a:solidFill>
                  <a:schemeClr val="bg2"/>
                </a:solidFill>
                <a:latin typeface="+mn-lt"/>
              </a:rPr>
              <a:t>Occorre mettere in evidenza l’impatto sull’organizzazione didattica e, di conseguenza, sul documento del consiglio di classe.</a:t>
            </a:r>
          </a:p>
        </p:txBody>
      </p:sp>
    </p:spTree>
    <p:extLst>
      <p:ext uri="{BB962C8B-B14F-4D97-AF65-F5344CB8AC3E}">
        <p14:creationId xmlns:p14="http://schemas.microsoft.com/office/powerpoint/2010/main" val="5917486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4294967295"/>
          </p:nvPr>
        </p:nvSpPr>
        <p:spPr>
          <a:xfrm>
            <a:off x="0" y="474663"/>
            <a:ext cx="5649913" cy="439737"/>
          </a:xfrm>
        </p:spPr>
        <p:txBody>
          <a:bodyPr>
            <a:normAutofit/>
          </a:bodyPr>
          <a:lstStyle/>
          <a:p>
            <a:r>
              <a:rPr lang="it-IT" dirty="0">
                <a:solidFill>
                  <a:srgbClr val="00B0F0"/>
                </a:solidFill>
                <a:latin typeface="+mj-lt"/>
                <a:cs typeface="Arial"/>
                <a:sym typeface="Arial"/>
              </a:rPr>
              <a:t>Curriculum dello studente</a:t>
            </a:r>
          </a:p>
          <a:p>
            <a:endParaRPr lang="it-IT" dirty="0"/>
          </a:p>
        </p:txBody>
      </p:sp>
      <p:pic>
        <p:nvPicPr>
          <p:cNvPr id="7172" name="Picture 4" descr="Chi compila il curriculum dello studente? - Mi dicono che. Sapere ardere">
            <a:extLst>
              <a:ext uri="{FF2B5EF4-FFF2-40B4-BE49-F238E27FC236}">
                <a16:creationId xmlns:a16="http://schemas.microsoft.com/office/drawing/2014/main" id="{812EE0A0-1A65-861B-AA18-5506CC362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48" y="1488558"/>
            <a:ext cx="4202518" cy="27113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174" name="Segnaposto testo 2">
            <a:extLst>
              <a:ext uri="{FF2B5EF4-FFF2-40B4-BE49-F238E27FC236}">
                <a16:creationId xmlns:a16="http://schemas.microsoft.com/office/drawing/2014/main" id="{16E67FE6-BCF9-0E8A-2F98-CB233EB05A58}"/>
              </a:ext>
            </a:extLst>
          </p:cNvPr>
          <p:cNvGraphicFramePr/>
          <p:nvPr/>
        </p:nvGraphicFramePr>
        <p:xfrm>
          <a:off x="4637737" y="474664"/>
          <a:ext cx="4123491" cy="4005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5672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64A969F-A18A-C7A8-B4CA-91B84B9692A5}"/>
              </a:ext>
            </a:extLst>
          </p:cNvPr>
          <p:cNvSpPr/>
          <p:nvPr/>
        </p:nvSpPr>
        <p:spPr>
          <a:xfrm>
            <a:off x="3961789" y="1091222"/>
            <a:ext cx="4696436" cy="2481285"/>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4200" dirty="0">
                <a:ln w="9525">
                  <a:solidFill>
                    <a:schemeClr val="bg1"/>
                  </a:solidFill>
                  <a:prstDash val="solid"/>
                </a:ln>
                <a:solidFill>
                  <a:schemeClr val="tx2"/>
                </a:solidFill>
                <a:effectLst>
                  <a:outerShdw blurRad="12700" dist="38100" dir="2700000" algn="tl" rotWithShape="0">
                    <a:schemeClr val="accent5">
                      <a:lumMod val="60000"/>
                      <a:lumOff val="40000"/>
                    </a:schemeClr>
                  </a:outerShdw>
                </a:effectLst>
                <a:latin typeface="+mj-lt"/>
                <a:ea typeface="+mj-ea"/>
                <a:cs typeface="+mj-cs"/>
              </a:rPr>
              <a:t>GRAZIE PER L’ATTENZIONE !</a:t>
            </a:r>
          </a:p>
        </p:txBody>
      </p:sp>
      <p:pic>
        <p:nvPicPr>
          <p:cNvPr id="1026" name="Picture 2" descr="Tenuta libri immagine vettoriale del ragazzo">
            <a:extLst>
              <a:ext uri="{FF2B5EF4-FFF2-40B4-BE49-F238E27FC236}">
                <a16:creationId xmlns:a16="http://schemas.microsoft.com/office/drawing/2014/main" id="{517ADDB7-A162-05B1-3077-8B380D5CD5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942"/>
          <a:stretch/>
        </p:blipFill>
        <p:spPr bwMode="auto">
          <a:xfrm>
            <a:off x="455887" y="457201"/>
            <a:ext cx="3020600" cy="422909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a mano che tiene una penna e cerchi ombreggiati su un foglio">
            <a:extLst>
              <a:ext uri="{FF2B5EF4-FFF2-40B4-BE49-F238E27FC236}">
                <a16:creationId xmlns:a16="http://schemas.microsoft.com/office/drawing/2014/main" id="{09ADB778-7FCD-DA95-859A-F5E5A2556553}"/>
              </a:ext>
            </a:extLst>
          </p:cNvPr>
          <p:cNvPicPr>
            <a:picLocks noChangeAspect="1"/>
          </p:cNvPicPr>
          <p:nvPr/>
        </p:nvPicPr>
        <p:blipFill rotWithShape="1">
          <a:blip r:embed="rId2"/>
          <a:srcRect l="41157" r="16686" b="-2"/>
          <a:stretch/>
        </p:blipFill>
        <p:spPr>
          <a:xfrm>
            <a:off x="5421882" y="1"/>
            <a:ext cx="3722434" cy="51435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egnaposto testo 1">
            <a:extLst>
              <a:ext uri="{FF2B5EF4-FFF2-40B4-BE49-F238E27FC236}">
                <a16:creationId xmlns:a16="http://schemas.microsoft.com/office/drawing/2014/main" id="{A48C0FAB-ABA1-401B-1C24-DA55299DAD70}"/>
              </a:ext>
            </a:extLst>
          </p:cNvPr>
          <p:cNvSpPr txBox="1">
            <a:spLocks/>
          </p:cNvSpPr>
          <p:nvPr/>
        </p:nvSpPr>
        <p:spPr>
          <a:xfrm>
            <a:off x="369871" y="355633"/>
            <a:ext cx="4584842"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Credito scolastico</a:t>
            </a:r>
          </a:p>
          <a:p>
            <a:r>
              <a:rPr lang="it-IT" sz="825" dirty="0">
                <a:solidFill>
                  <a:srgbClr val="00B0F0"/>
                </a:solidFill>
                <a:latin typeface="+mj-lt"/>
              </a:rPr>
              <a:t> </a:t>
            </a:r>
          </a:p>
        </p:txBody>
      </p:sp>
      <p:sp>
        <p:nvSpPr>
          <p:cNvPr id="3" name="Segnaposto testo 2">
            <a:extLst>
              <a:ext uri="{FF2B5EF4-FFF2-40B4-BE49-F238E27FC236}">
                <a16:creationId xmlns:a16="http://schemas.microsoft.com/office/drawing/2014/main" id="{C3437EE0-FB5C-7874-27A6-FECA1B985F22}"/>
              </a:ext>
            </a:extLst>
          </p:cNvPr>
          <p:cNvSpPr txBox="1">
            <a:spLocks/>
          </p:cNvSpPr>
          <p:nvPr/>
        </p:nvSpPr>
        <p:spPr>
          <a:xfrm>
            <a:off x="216217" y="824502"/>
            <a:ext cx="5205664" cy="3963367"/>
          </a:xfrm>
          <a:prstGeom prst="rect">
            <a:avLst/>
          </a:prstGeom>
        </p:spPr>
        <p:txBody>
          <a:bodyPr vert="horz" lIns="68580" tIns="34290" rIns="68580" bIns="34290" rtlCol="0" anchor="b">
            <a:noAutofit/>
          </a:bodyPr>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Bef>
                <a:spcPts val="450"/>
              </a:spcBef>
            </a:pPr>
            <a:r>
              <a:rPr lang="it-IT" sz="1500" dirty="0">
                <a:solidFill>
                  <a:schemeClr val="tx1"/>
                </a:solidFill>
                <a:latin typeface="+mj-lt"/>
              </a:rPr>
              <a:t>Il credito scolastico torna ad essere attribuito </a:t>
            </a:r>
            <a:r>
              <a:rPr lang="it-IT" sz="1500" b="1" dirty="0">
                <a:solidFill>
                  <a:schemeClr val="tx1"/>
                </a:solidFill>
                <a:latin typeface="+mj-lt"/>
              </a:rPr>
              <a:t>fino a un massimo di quaranta punti</a:t>
            </a:r>
            <a:r>
              <a:rPr lang="it-IT" sz="1500" dirty="0">
                <a:solidFill>
                  <a:schemeClr val="tx1"/>
                </a:solidFill>
                <a:latin typeface="+mj-lt"/>
              </a:rPr>
              <a:t>, di cui dodici per il terzultimo anno, tredici per il penultimo anno e quindici per l’ultimo anno.</a:t>
            </a:r>
          </a:p>
          <a:p>
            <a:pPr algn="just">
              <a:spcBef>
                <a:spcPts val="450"/>
              </a:spcBef>
            </a:pPr>
            <a:r>
              <a:rPr lang="it-IT" sz="1500" dirty="0">
                <a:solidFill>
                  <a:schemeClr val="tx1"/>
                </a:solidFill>
                <a:latin typeface="+mj-lt"/>
              </a:rPr>
              <a:t>All’articolo 11 comma 4 è stato aggiunto il seguente punto d):</a:t>
            </a:r>
          </a:p>
          <a:p>
            <a:pPr algn="just"/>
            <a:r>
              <a:rPr lang="it-IT" sz="1500" i="1" dirty="0">
                <a:solidFill>
                  <a:schemeClr val="tx1"/>
                </a:solidFill>
                <a:latin typeface="+mj-lt"/>
              </a:rPr>
              <a:t>per i candidati </a:t>
            </a:r>
            <a:r>
              <a:rPr lang="it-IT" sz="1500" b="1" i="1" dirty="0">
                <a:solidFill>
                  <a:schemeClr val="tx1"/>
                </a:solidFill>
                <a:latin typeface="+mj-lt"/>
              </a:rPr>
              <a:t>interni</a:t>
            </a:r>
            <a:r>
              <a:rPr lang="it-IT" sz="1500" i="1" dirty="0">
                <a:solidFill>
                  <a:schemeClr val="tx1"/>
                </a:solidFill>
                <a:latin typeface="+mj-lt"/>
              </a:rPr>
              <a:t> degli istituti </a:t>
            </a:r>
            <a:r>
              <a:rPr lang="it-IT" sz="1500" b="1" i="1" dirty="0">
                <a:solidFill>
                  <a:schemeClr val="tx1"/>
                </a:solidFill>
                <a:latin typeface="+mj-lt"/>
              </a:rPr>
              <a:t>professionali</a:t>
            </a:r>
            <a:r>
              <a:rPr lang="it-IT" sz="1500" i="1" dirty="0">
                <a:solidFill>
                  <a:schemeClr val="tx1"/>
                </a:solidFill>
                <a:latin typeface="+mj-lt"/>
              </a:rPr>
              <a:t> di </a:t>
            </a:r>
            <a:r>
              <a:rPr lang="it-IT" sz="1500" b="1" i="1" dirty="0">
                <a:solidFill>
                  <a:schemeClr val="tx1"/>
                </a:solidFill>
                <a:latin typeface="+mj-lt"/>
              </a:rPr>
              <a:t>nuovo</a:t>
            </a:r>
            <a:r>
              <a:rPr lang="it-IT" sz="1500" i="1" dirty="0">
                <a:solidFill>
                  <a:schemeClr val="tx1"/>
                </a:solidFill>
                <a:latin typeface="+mj-lt"/>
              </a:rPr>
              <a:t> </a:t>
            </a:r>
            <a:r>
              <a:rPr lang="it-IT" sz="1500" b="1" i="1" dirty="0">
                <a:solidFill>
                  <a:schemeClr val="tx1"/>
                </a:solidFill>
                <a:latin typeface="+mj-lt"/>
              </a:rPr>
              <a:t>ordinamento</a:t>
            </a:r>
            <a:r>
              <a:rPr lang="it-IT" sz="1500" i="1" dirty="0">
                <a:solidFill>
                  <a:schemeClr val="tx1"/>
                </a:solidFill>
                <a:latin typeface="+mj-lt"/>
              </a:rPr>
              <a:t>, provenienti </a:t>
            </a:r>
            <a:r>
              <a:rPr lang="it-IT" sz="1500" b="1" i="1" dirty="0">
                <a:solidFill>
                  <a:schemeClr val="tx1"/>
                </a:solidFill>
                <a:latin typeface="+mj-lt"/>
              </a:rPr>
              <a:t>da percorsi di </a:t>
            </a:r>
            <a:r>
              <a:rPr lang="it-IT" sz="1500" b="1" i="1" dirty="0" err="1">
                <a:solidFill>
                  <a:schemeClr val="tx1"/>
                </a:solidFill>
                <a:latin typeface="+mj-lt"/>
              </a:rPr>
              <a:t>IeFP</a:t>
            </a:r>
            <a:r>
              <a:rPr lang="it-IT" sz="1500" i="1" dirty="0">
                <a:solidFill>
                  <a:schemeClr val="tx1"/>
                </a:solidFill>
                <a:latin typeface="+mj-lt"/>
              </a:rPr>
              <a:t>, che </a:t>
            </a:r>
            <a:r>
              <a:rPr lang="it-IT" sz="1500" b="1" i="1" dirty="0">
                <a:solidFill>
                  <a:schemeClr val="tx1"/>
                </a:solidFill>
                <a:latin typeface="+mj-lt"/>
              </a:rPr>
              <a:t>non</a:t>
            </a:r>
            <a:r>
              <a:rPr lang="it-IT" sz="1500" i="1" dirty="0">
                <a:solidFill>
                  <a:schemeClr val="tx1"/>
                </a:solidFill>
                <a:latin typeface="+mj-lt"/>
              </a:rPr>
              <a:t> siano in possesso di </a:t>
            </a:r>
            <a:r>
              <a:rPr lang="it-IT" sz="1500" b="1" i="1" dirty="0">
                <a:solidFill>
                  <a:schemeClr val="tx1"/>
                </a:solidFill>
                <a:latin typeface="+mj-lt"/>
              </a:rPr>
              <a:t>credito scolastico </a:t>
            </a:r>
            <a:r>
              <a:rPr lang="it-IT" sz="1500" i="1" dirty="0">
                <a:solidFill>
                  <a:schemeClr val="tx1"/>
                </a:solidFill>
                <a:latin typeface="+mj-lt"/>
              </a:rPr>
              <a:t>per la classe </a:t>
            </a:r>
            <a:r>
              <a:rPr lang="it-IT" sz="1500" b="1" i="1" dirty="0">
                <a:solidFill>
                  <a:schemeClr val="tx1"/>
                </a:solidFill>
                <a:latin typeface="+mj-lt"/>
              </a:rPr>
              <a:t>terza</a:t>
            </a:r>
            <a:r>
              <a:rPr lang="it-IT" sz="1500" i="1" dirty="0">
                <a:solidFill>
                  <a:schemeClr val="tx1"/>
                </a:solidFill>
                <a:latin typeface="+mj-lt"/>
              </a:rPr>
              <a:t> e/o per la classe </a:t>
            </a:r>
            <a:r>
              <a:rPr lang="it-IT" sz="1500" b="1" i="1" dirty="0">
                <a:solidFill>
                  <a:schemeClr val="tx1"/>
                </a:solidFill>
                <a:latin typeface="+mj-lt"/>
              </a:rPr>
              <a:t>quarta</a:t>
            </a:r>
            <a:r>
              <a:rPr lang="it-IT" sz="1500" i="1" dirty="0">
                <a:solidFill>
                  <a:schemeClr val="tx1"/>
                </a:solidFill>
                <a:latin typeface="+mj-lt"/>
              </a:rPr>
              <a:t>, in sede di </a:t>
            </a:r>
            <a:r>
              <a:rPr lang="it-IT" sz="1500" b="1" i="1" dirty="0">
                <a:solidFill>
                  <a:schemeClr val="tx1"/>
                </a:solidFill>
                <a:latin typeface="+mj-lt"/>
              </a:rPr>
              <a:t>scrutinio finale della classe quinta il consiglio di classe</a:t>
            </a:r>
            <a:r>
              <a:rPr lang="it-IT" sz="1500" i="1" dirty="0">
                <a:solidFill>
                  <a:schemeClr val="tx1"/>
                </a:solidFill>
                <a:latin typeface="+mj-lt"/>
              </a:rPr>
              <a:t> attribuisce il credito mancante </a:t>
            </a:r>
            <a:r>
              <a:rPr lang="it-IT" sz="1500" b="1" i="1" dirty="0">
                <a:solidFill>
                  <a:schemeClr val="tx1"/>
                </a:solidFill>
                <a:latin typeface="+mj-lt"/>
              </a:rPr>
              <a:t>in base al riconoscimento dei “crediti formativi”</a:t>
            </a:r>
            <a:r>
              <a:rPr lang="it-IT" sz="1500" i="1" dirty="0">
                <a:solidFill>
                  <a:schemeClr val="tx1"/>
                </a:solidFill>
                <a:latin typeface="+mj-lt"/>
              </a:rPr>
              <a:t> effettuato al momento del passaggio all’istruzione professionale, </a:t>
            </a:r>
            <a:r>
              <a:rPr lang="it-IT" sz="1500" b="1" i="1" dirty="0">
                <a:solidFill>
                  <a:schemeClr val="tx1"/>
                </a:solidFill>
                <a:latin typeface="+mj-lt"/>
              </a:rPr>
              <a:t>tenendo conto </a:t>
            </a:r>
            <a:r>
              <a:rPr lang="it-IT" sz="1500" i="1" dirty="0">
                <a:solidFill>
                  <a:schemeClr val="tx1"/>
                </a:solidFill>
                <a:latin typeface="+mj-lt"/>
              </a:rPr>
              <a:t>dell’esito delle </a:t>
            </a:r>
            <a:r>
              <a:rPr lang="it-IT" sz="1500" b="1" i="1" dirty="0">
                <a:solidFill>
                  <a:schemeClr val="tx1"/>
                </a:solidFill>
                <a:latin typeface="+mj-lt"/>
              </a:rPr>
              <a:t>eventuali verifiche in ingresso </a:t>
            </a:r>
            <a:r>
              <a:rPr lang="it-IT" sz="1500" i="1" dirty="0">
                <a:solidFill>
                  <a:schemeClr val="tx1"/>
                </a:solidFill>
                <a:latin typeface="+mj-lt"/>
              </a:rPr>
              <a:t>e dei </a:t>
            </a:r>
            <a:r>
              <a:rPr lang="it-IT" sz="1500" b="1" i="1" dirty="0">
                <a:solidFill>
                  <a:schemeClr val="tx1"/>
                </a:solidFill>
                <a:latin typeface="+mj-lt"/>
              </a:rPr>
              <a:t>titoli di studio di </a:t>
            </a:r>
            <a:r>
              <a:rPr lang="it-IT" sz="1500" b="1" i="1" dirty="0" err="1">
                <a:solidFill>
                  <a:schemeClr val="tx1"/>
                </a:solidFill>
                <a:latin typeface="+mj-lt"/>
              </a:rPr>
              <a:t>IeFP</a:t>
            </a:r>
            <a:r>
              <a:rPr lang="it-IT" sz="1500" b="1" i="1" dirty="0">
                <a:solidFill>
                  <a:schemeClr val="tx1"/>
                </a:solidFill>
                <a:latin typeface="+mj-lt"/>
              </a:rPr>
              <a:t> </a:t>
            </a:r>
            <a:r>
              <a:rPr lang="it-IT" sz="1500" i="1" dirty="0">
                <a:solidFill>
                  <a:schemeClr val="tx1"/>
                </a:solidFill>
                <a:latin typeface="+mj-lt"/>
              </a:rPr>
              <a:t>posseduti</a:t>
            </a:r>
          </a:p>
        </p:txBody>
      </p:sp>
    </p:spTree>
    <p:extLst>
      <p:ext uri="{BB962C8B-B14F-4D97-AF65-F5344CB8AC3E}">
        <p14:creationId xmlns:p14="http://schemas.microsoft.com/office/powerpoint/2010/main" val="326689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a mano che tiene una penna e cerchi ombreggiati su un foglio">
            <a:extLst>
              <a:ext uri="{FF2B5EF4-FFF2-40B4-BE49-F238E27FC236}">
                <a16:creationId xmlns:a16="http://schemas.microsoft.com/office/drawing/2014/main" id="{09ADB778-7FCD-DA95-859A-F5E5A2556553}"/>
              </a:ext>
            </a:extLst>
          </p:cNvPr>
          <p:cNvPicPr>
            <a:picLocks noChangeAspect="1"/>
          </p:cNvPicPr>
          <p:nvPr/>
        </p:nvPicPr>
        <p:blipFill rotWithShape="1">
          <a:blip r:embed="rId2"/>
          <a:srcRect l="41157" r="16686" b="-2"/>
          <a:stretch/>
        </p:blipFill>
        <p:spPr>
          <a:xfrm>
            <a:off x="5421882" y="1"/>
            <a:ext cx="3722434" cy="51435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4" name="Segnaposto testo 1">
            <a:extLst>
              <a:ext uri="{FF2B5EF4-FFF2-40B4-BE49-F238E27FC236}">
                <a16:creationId xmlns:a16="http://schemas.microsoft.com/office/drawing/2014/main" id="{A91F4E57-7123-ABA3-34A7-5850C0D7D7AA}"/>
              </a:ext>
            </a:extLst>
          </p:cNvPr>
          <p:cNvSpPr txBox="1">
            <a:spLocks/>
          </p:cNvSpPr>
          <p:nvPr/>
        </p:nvSpPr>
        <p:spPr>
          <a:xfrm>
            <a:off x="531904" y="461916"/>
            <a:ext cx="4584842"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Credito scolastico </a:t>
            </a:r>
            <a:r>
              <a:rPr lang="it-IT" sz="1800" b="1" dirty="0" err="1">
                <a:solidFill>
                  <a:schemeClr val="tx1"/>
                </a:solidFill>
                <a:latin typeface="+mj-lt"/>
              </a:rPr>
              <a:t>IdA</a:t>
            </a:r>
            <a:endParaRPr lang="it-IT" sz="1800" b="1" dirty="0">
              <a:solidFill>
                <a:schemeClr val="tx1"/>
              </a:solidFill>
              <a:latin typeface="+mj-lt"/>
            </a:endParaRPr>
          </a:p>
          <a:p>
            <a:r>
              <a:rPr lang="it-IT" sz="825" dirty="0">
                <a:solidFill>
                  <a:srgbClr val="00B0F0"/>
                </a:solidFill>
                <a:latin typeface="+mj-lt"/>
              </a:rPr>
              <a:t> </a:t>
            </a:r>
          </a:p>
        </p:txBody>
      </p:sp>
      <p:sp>
        <p:nvSpPr>
          <p:cNvPr id="5" name="Segnaposto testo 2">
            <a:extLst>
              <a:ext uri="{FF2B5EF4-FFF2-40B4-BE49-F238E27FC236}">
                <a16:creationId xmlns:a16="http://schemas.microsoft.com/office/drawing/2014/main" id="{9E184B20-39B5-EA5C-31B3-BDC6969A3E84}"/>
              </a:ext>
            </a:extLst>
          </p:cNvPr>
          <p:cNvSpPr txBox="1">
            <a:spLocks/>
          </p:cNvSpPr>
          <p:nvPr/>
        </p:nvSpPr>
        <p:spPr>
          <a:xfrm>
            <a:off x="278309" y="696350"/>
            <a:ext cx="5195113" cy="4281431"/>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450"/>
              </a:spcAft>
            </a:pPr>
            <a:r>
              <a:rPr lang="it-IT" sz="1500" dirty="0">
                <a:solidFill>
                  <a:schemeClr val="tx1"/>
                </a:solidFill>
                <a:latin typeface="+mj-lt"/>
              </a:rPr>
              <a:t>Vengono ribadite le indicazioni relative alle modalità di attribuzione del credito per i </a:t>
            </a:r>
            <a:r>
              <a:rPr lang="it-IT" sz="1500" b="1" dirty="0">
                <a:solidFill>
                  <a:schemeClr val="tx1"/>
                </a:solidFill>
                <a:latin typeface="+mj-lt"/>
              </a:rPr>
              <a:t>candidati dei percorsi di istruzione per gli adulti di secondo livello</a:t>
            </a:r>
            <a:r>
              <a:rPr lang="it-IT" sz="1500" dirty="0">
                <a:solidFill>
                  <a:schemeClr val="tx1"/>
                </a:solidFill>
                <a:latin typeface="+mj-lt"/>
              </a:rPr>
              <a:t>:</a:t>
            </a:r>
          </a:p>
          <a:p>
            <a:pPr algn="just">
              <a:spcAft>
                <a:spcPts val="450"/>
              </a:spcAft>
            </a:pPr>
            <a:r>
              <a:rPr lang="it-IT" sz="1500" i="1" dirty="0">
                <a:solidFill>
                  <a:schemeClr val="tx1"/>
                </a:solidFill>
                <a:latin typeface="+mj-lt"/>
              </a:rPr>
              <a:t>per quanto riguarda il credito maturato nel </a:t>
            </a:r>
            <a:r>
              <a:rPr lang="it-IT" sz="1500" b="1" i="1" dirty="0">
                <a:solidFill>
                  <a:schemeClr val="tx1"/>
                </a:solidFill>
                <a:latin typeface="+mj-lt"/>
              </a:rPr>
              <a:t>secondo periodo didattico</a:t>
            </a:r>
            <a:r>
              <a:rPr lang="it-IT" sz="1500" i="1" dirty="0">
                <a:solidFill>
                  <a:schemeClr val="tx1"/>
                </a:solidFill>
                <a:latin typeface="+mj-lt"/>
              </a:rPr>
              <a:t>, il consiglio di classe attribuisce il punteggio facendo riferimento alla </a:t>
            </a:r>
            <a:r>
              <a:rPr lang="it-IT" sz="1500" b="1" i="1" dirty="0">
                <a:solidFill>
                  <a:schemeClr val="tx1"/>
                </a:solidFill>
                <a:latin typeface="+mj-lt"/>
              </a:rPr>
              <a:t>media dei voti</a:t>
            </a:r>
            <a:r>
              <a:rPr lang="it-IT" sz="1500" i="1" dirty="0">
                <a:solidFill>
                  <a:schemeClr val="tx1"/>
                </a:solidFill>
                <a:latin typeface="+mj-lt"/>
              </a:rPr>
              <a:t> assegnati e alle </a:t>
            </a:r>
            <a:r>
              <a:rPr lang="it-IT" sz="1500" b="1" i="1" dirty="0">
                <a:solidFill>
                  <a:schemeClr val="tx1"/>
                </a:solidFill>
                <a:latin typeface="+mj-lt"/>
              </a:rPr>
              <a:t>correlate fasce di credito </a:t>
            </a:r>
            <a:r>
              <a:rPr lang="it-IT" sz="1500" i="1" dirty="0">
                <a:solidFill>
                  <a:schemeClr val="tx1"/>
                </a:solidFill>
                <a:latin typeface="+mj-lt"/>
              </a:rPr>
              <a:t>relative al </a:t>
            </a:r>
            <a:r>
              <a:rPr lang="it-IT" sz="1500" b="1" i="1" dirty="0">
                <a:solidFill>
                  <a:schemeClr val="tx1"/>
                </a:solidFill>
                <a:latin typeface="+mj-lt"/>
              </a:rPr>
              <a:t>quarto anno </a:t>
            </a:r>
            <a:r>
              <a:rPr lang="it-IT" sz="1500" i="1" dirty="0">
                <a:solidFill>
                  <a:schemeClr val="tx1"/>
                </a:solidFill>
                <a:latin typeface="+mj-lt"/>
              </a:rPr>
              <a:t>di cui alla </a:t>
            </a:r>
            <a:r>
              <a:rPr lang="it-IT" sz="1500" b="1" i="1" dirty="0">
                <a:solidFill>
                  <a:schemeClr val="tx1"/>
                </a:solidFill>
                <a:latin typeface="+mj-lt"/>
              </a:rPr>
              <a:t>tabella all’allegato A del d. lgs. 62/2017</a:t>
            </a:r>
            <a:r>
              <a:rPr lang="it-IT" sz="1500" i="1" dirty="0">
                <a:solidFill>
                  <a:schemeClr val="tx1"/>
                </a:solidFill>
                <a:latin typeface="+mj-lt"/>
              </a:rPr>
              <a:t>, </a:t>
            </a:r>
            <a:r>
              <a:rPr lang="it-IT" sz="1500" b="1" i="1" dirty="0">
                <a:solidFill>
                  <a:schemeClr val="tx1"/>
                </a:solidFill>
                <a:latin typeface="+mj-lt"/>
              </a:rPr>
              <a:t>moltiplicando per due </a:t>
            </a:r>
            <a:r>
              <a:rPr lang="it-IT" sz="1500" i="1" dirty="0">
                <a:solidFill>
                  <a:schemeClr val="tx1"/>
                </a:solidFill>
                <a:latin typeface="+mj-lt"/>
              </a:rPr>
              <a:t>il punteggio ivi previsto, in misura comunque </a:t>
            </a:r>
            <a:r>
              <a:rPr lang="it-IT" sz="1500" b="1" i="1" dirty="0">
                <a:solidFill>
                  <a:schemeClr val="tx1"/>
                </a:solidFill>
                <a:latin typeface="+mj-lt"/>
              </a:rPr>
              <a:t>non superiore a venticinque </a:t>
            </a:r>
            <a:r>
              <a:rPr lang="it-IT" sz="1500" i="1" dirty="0">
                <a:solidFill>
                  <a:schemeClr val="tx1"/>
                </a:solidFill>
                <a:latin typeface="+mj-lt"/>
              </a:rPr>
              <a:t>punti; </a:t>
            </a:r>
          </a:p>
          <a:p>
            <a:pPr algn="just">
              <a:spcAft>
                <a:spcPts val="450"/>
              </a:spcAft>
            </a:pPr>
            <a:r>
              <a:rPr lang="it-IT" sz="1500" i="1" dirty="0">
                <a:solidFill>
                  <a:schemeClr val="tx1"/>
                </a:solidFill>
                <a:latin typeface="+mj-lt"/>
              </a:rPr>
              <a:t>per quanto riguarda, invece, il credito maturato nel </a:t>
            </a:r>
            <a:r>
              <a:rPr lang="it-IT" sz="1500" b="1" i="1" dirty="0">
                <a:solidFill>
                  <a:schemeClr val="tx1"/>
                </a:solidFill>
                <a:latin typeface="+mj-lt"/>
              </a:rPr>
              <a:t>terzo periodo didattico</a:t>
            </a:r>
            <a:r>
              <a:rPr lang="it-IT" sz="1500" i="1" dirty="0">
                <a:solidFill>
                  <a:schemeClr val="tx1"/>
                </a:solidFill>
                <a:latin typeface="+mj-lt"/>
              </a:rPr>
              <a:t>, il consiglio di classe attribuisce il punteggio facendo riferimento alla media dei voti assegnati e alle correlate fasce di credito relative al </a:t>
            </a:r>
            <a:r>
              <a:rPr lang="it-IT" sz="1500" b="1" i="1" dirty="0">
                <a:solidFill>
                  <a:schemeClr val="tx1"/>
                </a:solidFill>
                <a:latin typeface="+mj-lt"/>
              </a:rPr>
              <a:t>quinto</a:t>
            </a:r>
            <a:r>
              <a:rPr lang="it-IT" sz="1500" i="1" dirty="0">
                <a:solidFill>
                  <a:schemeClr val="tx1"/>
                </a:solidFill>
                <a:latin typeface="+mj-lt"/>
              </a:rPr>
              <a:t> anno di cui alla citata tabella. </a:t>
            </a:r>
          </a:p>
        </p:txBody>
      </p:sp>
    </p:spTree>
    <p:extLst>
      <p:ext uri="{BB962C8B-B14F-4D97-AF65-F5344CB8AC3E}">
        <p14:creationId xmlns:p14="http://schemas.microsoft.com/office/powerpoint/2010/main" val="132918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opo di biblioteca con i libri">
            <a:extLst>
              <a:ext uri="{FF2B5EF4-FFF2-40B4-BE49-F238E27FC236}">
                <a16:creationId xmlns:a16="http://schemas.microsoft.com/office/drawing/2014/main" id="{7E942B5B-DB51-DA56-6B00-6AC566EF5F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4277" y="477062"/>
            <a:ext cx="1506018" cy="246888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277FB14-822A-67A2-C81E-00A5811DD8DA}"/>
              </a:ext>
            </a:extLst>
          </p:cNvPr>
          <p:cNvSpPr txBox="1"/>
          <p:nvPr/>
        </p:nvSpPr>
        <p:spPr>
          <a:xfrm>
            <a:off x="476594" y="3640758"/>
            <a:ext cx="7008866" cy="646352"/>
          </a:xfrm>
          <a:prstGeom prst="rect">
            <a:avLst/>
          </a:prstGeom>
        </p:spPr>
        <p:txBody>
          <a:bodyPr vert="horz" lIns="68580" tIns="34290" rIns="68580" bIns="34290" rtlCol="0" anchor="b">
            <a:normAutofit/>
          </a:bodyPr>
          <a:lstStyle/>
          <a:p>
            <a:pPr>
              <a:spcBef>
                <a:spcPct val="0"/>
              </a:spcBef>
              <a:spcAft>
                <a:spcPts val="450"/>
              </a:spcAft>
            </a:pPr>
            <a:r>
              <a:rPr lang="en-US" sz="3600">
                <a:solidFill>
                  <a:schemeClr val="tx2"/>
                </a:solidFill>
                <a:latin typeface="+mj-lt"/>
                <a:ea typeface="+mj-ea"/>
                <a:cs typeface="+mj-cs"/>
              </a:rPr>
              <a:t>CANDIDATI</a:t>
            </a:r>
          </a:p>
        </p:txBody>
      </p:sp>
      <p:pic>
        <p:nvPicPr>
          <p:cNvPr id="1030" name="Picture 6" descr="Lo studente completa un test">
            <a:extLst>
              <a:ext uri="{FF2B5EF4-FFF2-40B4-BE49-F238E27FC236}">
                <a16:creationId xmlns:a16="http://schemas.microsoft.com/office/drawing/2014/main" id="{0DE9C3A7-4B5E-7E40-9068-1659542567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891" y="477062"/>
            <a:ext cx="2468883" cy="246888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79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47194" y="474176"/>
            <a:ext cx="6529034" cy="625159"/>
          </a:xfrm>
        </p:spPr>
        <p:txBody>
          <a:bodyPr>
            <a:normAutofit fontScale="62500" lnSpcReduction="20000"/>
          </a:bodyPr>
          <a:lstStyle/>
          <a:p>
            <a:pPr algn="ctr">
              <a:spcBef>
                <a:spcPts val="0"/>
              </a:spcBef>
            </a:pPr>
            <a:r>
              <a:rPr lang="it-IT" sz="2000" dirty="0">
                <a:solidFill>
                  <a:srgbClr val="00B0F0"/>
                </a:solidFill>
                <a:latin typeface="+mj-lt"/>
              </a:rPr>
              <a:t>Candidati esterni già in possesso di altro diploma</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011233"/>
            <a:ext cx="6183313" cy="3370951"/>
          </a:xfrm>
        </p:spPr>
        <p:txBody>
          <a:bodyPr>
            <a:normAutofit lnSpcReduction="10000"/>
          </a:bodyPr>
          <a:lstStyle/>
          <a:p>
            <a:pPr algn="just">
              <a:spcBef>
                <a:spcPts val="0"/>
              </a:spcBef>
              <a:spcAft>
                <a:spcPts val="400"/>
              </a:spcAft>
              <a:buClrTx/>
              <a:buSzTx/>
            </a:pPr>
            <a:r>
              <a:rPr lang="it-IT" dirty="0">
                <a:solidFill>
                  <a:schemeClr val="bg1"/>
                </a:solidFill>
                <a:latin typeface="Arial"/>
                <a:cs typeface="Arial"/>
                <a:sym typeface="Arial"/>
              </a:rPr>
              <a:t>Attenzione alla riformulazione dell’</a:t>
            </a:r>
            <a:r>
              <a:rPr lang="it-IT" b="1" dirty="0">
                <a:solidFill>
                  <a:schemeClr val="bg1"/>
                </a:solidFill>
                <a:latin typeface="Arial"/>
                <a:cs typeface="Arial"/>
                <a:sym typeface="Arial"/>
              </a:rPr>
              <a:t>articolo 4 </a:t>
            </a:r>
            <a:r>
              <a:rPr lang="it-IT" dirty="0">
                <a:solidFill>
                  <a:schemeClr val="bg1"/>
                </a:solidFill>
                <a:latin typeface="Arial"/>
                <a:cs typeface="Arial"/>
                <a:sym typeface="Arial"/>
              </a:rPr>
              <a:t>comma 6:</a:t>
            </a:r>
          </a:p>
          <a:p>
            <a:pPr algn="just">
              <a:spcBef>
                <a:spcPts val="0"/>
              </a:spcBef>
              <a:spcAft>
                <a:spcPts val="400"/>
              </a:spcAft>
              <a:buClrTx/>
              <a:buSzTx/>
            </a:pPr>
            <a:r>
              <a:rPr lang="it-IT" i="1" dirty="0">
                <a:solidFill>
                  <a:schemeClr val="bg1"/>
                </a:solidFill>
                <a:latin typeface="Arial"/>
                <a:cs typeface="Arial"/>
                <a:sym typeface="Arial"/>
              </a:rPr>
              <a:t>Non è consentito ripetere l’esame di Stato già sostenuto con esito positivo per la stessa tipologia o indirizzo, articolazione, opzione. </a:t>
            </a:r>
            <a:r>
              <a:rPr lang="it-IT" i="1" u="sng" dirty="0">
                <a:solidFill>
                  <a:schemeClr val="bg1"/>
                </a:solidFill>
                <a:latin typeface="Arial"/>
                <a:cs typeface="Arial"/>
                <a:sym typeface="Arial"/>
              </a:rPr>
              <a:t>Negli </a:t>
            </a:r>
            <a:r>
              <a:rPr lang="it-IT" b="1" i="1" u="sng" dirty="0">
                <a:solidFill>
                  <a:schemeClr val="bg1"/>
                </a:solidFill>
                <a:latin typeface="Arial"/>
                <a:cs typeface="Arial"/>
                <a:sym typeface="Arial"/>
              </a:rPr>
              <a:t>istituti professionali di nuovo ordinamento</a:t>
            </a:r>
            <a:r>
              <a:rPr lang="it-IT" i="1" u="sng" dirty="0">
                <a:solidFill>
                  <a:schemeClr val="bg1"/>
                </a:solidFill>
                <a:latin typeface="Arial"/>
                <a:cs typeface="Arial"/>
                <a:sym typeface="Arial"/>
              </a:rPr>
              <a:t>, ai candidati </a:t>
            </a:r>
            <a:r>
              <a:rPr lang="it-IT" b="1" i="1" u="sng" dirty="0">
                <a:solidFill>
                  <a:schemeClr val="bg1"/>
                </a:solidFill>
                <a:latin typeface="Arial"/>
                <a:cs typeface="Arial"/>
                <a:sym typeface="Arial"/>
              </a:rPr>
              <a:t>già in possesso di un diploma del previgente ordinamento</a:t>
            </a:r>
            <a:r>
              <a:rPr lang="it-IT" i="1" u="sng" dirty="0">
                <a:solidFill>
                  <a:schemeClr val="bg1"/>
                </a:solidFill>
                <a:latin typeface="Arial"/>
                <a:cs typeface="Arial"/>
                <a:sym typeface="Arial"/>
              </a:rPr>
              <a:t> è </a:t>
            </a:r>
            <a:r>
              <a:rPr lang="it-IT" b="1" i="1" u="sng" dirty="0">
                <a:solidFill>
                  <a:schemeClr val="bg1"/>
                </a:solidFill>
                <a:latin typeface="Arial"/>
                <a:cs typeface="Arial"/>
                <a:sym typeface="Arial"/>
              </a:rPr>
              <a:t>consentito</a:t>
            </a:r>
            <a:r>
              <a:rPr lang="it-IT" i="1" u="sng" dirty="0">
                <a:solidFill>
                  <a:schemeClr val="bg1"/>
                </a:solidFill>
                <a:latin typeface="Arial"/>
                <a:cs typeface="Arial"/>
                <a:sym typeface="Arial"/>
              </a:rPr>
              <a:t> svolgere l’esame di Stato </a:t>
            </a:r>
            <a:r>
              <a:rPr lang="it-IT" b="1" i="1" u="sng" dirty="0">
                <a:solidFill>
                  <a:schemeClr val="bg1"/>
                </a:solidFill>
                <a:latin typeface="Arial"/>
                <a:cs typeface="Arial"/>
                <a:sym typeface="Arial"/>
              </a:rPr>
              <a:t>nello stesso indirizzo </a:t>
            </a:r>
            <a:r>
              <a:rPr lang="it-IT" i="1" u="sng" dirty="0">
                <a:solidFill>
                  <a:schemeClr val="bg1"/>
                </a:solidFill>
                <a:latin typeface="Arial"/>
                <a:cs typeface="Arial"/>
                <a:sym typeface="Arial"/>
              </a:rPr>
              <a:t>solo nel caso in cui </a:t>
            </a:r>
            <a:r>
              <a:rPr lang="it-IT" b="1" i="1" u="sng" dirty="0">
                <a:solidFill>
                  <a:schemeClr val="bg1"/>
                </a:solidFill>
                <a:latin typeface="Arial"/>
                <a:cs typeface="Arial"/>
                <a:sym typeface="Arial"/>
              </a:rPr>
              <a:t>il percorso di nuovo ordinamento si differenzi </a:t>
            </a:r>
            <a:r>
              <a:rPr lang="it-IT" i="1" u="sng" dirty="0">
                <a:solidFill>
                  <a:schemeClr val="bg1"/>
                </a:solidFill>
                <a:latin typeface="Arial"/>
                <a:cs typeface="Arial"/>
                <a:sym typeface="Arial"/>
              </a:rPr>
              <a:t>dall’articolazione od opzione di cui posseggono già il diploma con riferimento al </a:t>
            </a:r>
            <a:r>
              <a:rPr lang="it-IT" b="1" i="1" u="sng" dirty="0">
                <a:solidFill>
                  <a:schemeClr val="bg1"/>
                </a:solidFill>
                <a:latin typeface="Arial"/>
                <a:cs typeface="Arial"/>
                <a:sym typeface="Arial"/>
              </a:rPr>
              <a:t>quadro orario </a:t>
            </a:r>
            <a:r>
              <a:rPr lang="it-IT" i="1" u="sng" dirty="0">
                <a:solidFill>
                  <a:schemeClr val="bg1"/>
                </a:solidFill>
                <a:latin typeface="Arial"/>
                <a:cs typeface="Arial"/>
                <a:sym typeface="Arial"/>
              </a:rPr>
              <a:t>degli insegnamenti impartiti e/o al codice </a:t>
            </a:r>
            <a:r>
              <a:rPr lang="it-IT" b="1" i="1" u="sng" dirty="0">
                <a:solidFill>
                  <a:schemeClr val="bg1"/>
                </a:solidFill>
                <a:latin typeface="Arial"/>
                <a:cs typeface="Arial"/>
                <a:sym typeface="Arial"/>
              </a:rPr>
              <a:t>ATECO</a:t>
            </a:r>
            <a:r>
              <a:rPr lang="it-IT" i="1" u="sng" dirty="0">
                <a:solidFill>
                  <a:schemeClr val="bg1"/>
                </a:solidFill>
                <a:latin typeface="Arial"/>
                <a:cs typeface="Arial"/>
                <a:sym typeface="Arial"/>
              </a:rPr>
              <a:t> e/o al codice </a:t>
            </a:r>
            <a:r>
              <a:rPr lang="it-IT" b="1" i="1" u="sng" dirty="0">
                <a:solidFill>
                  <a:schemeClr val="bg1"/>
                </a:solidFill>
                <a:latin typeface="Arial"/>
                <a:cs typeface="Arial"/>
                <a:sym typeface="Arial"/>
              </a:rPr>
              <a:t>NUP</a:t>
            </a:r>
            <a:r>
              <a:rPr lang="it-IT" i="1" u="sng" dirty="0">
                <a:solidFill>
                  <a:schemeClr val="bg1"/>
                </a:solidFill>
                <a:latin typeface="Arial"/>
                <a:cs typeface="Arial"/>
                <a:sym typeface="Arial"/>
              </a:rPr>
              <a:t> di cui alla “Nomenclatura e classificazione delle Unità Professionali (NUP)” che caratterizzano il percorso.</a:t>
            </a:r>
          </a:p>
          <a:p>
            <a:pPr algn="just">
              <a:spcBef>
                <a:spcPts val="0"/>
              </a:spcBef>
              <a:buClrTx/>
              <a:buSzTx/>
            </a:pPr>
            <a:endParaRPr lang="it-IT" dirty="0">
              <a:solidFill>
                <a:schemeClr val="bg1"/>
              </a:solidFill>
              <a:latin typeface="Arial"/>
              <a:cs typeface="Arial"/>
              <a:sym typeface="Arial"/>
            </a:endParaRPr>
          </a:p>
          <a:p>
            <a:pPr algn="just">
              <a:spcBef>
                <a:spcPts val="0"/>
              </a:spcBef>
              <a:buClrTx/>
              <a:buSzTx/>
            </a:pPr>
            <a:r>
              <a:rPr lang="it-IT" sz="1200" dirty="0">
                <a:solidFill>
                  <a:schemeClr val="bg1"/>
                </a:solidFill>
                <a:latin typeface="Arial"/>
                <a:cs typeface="Arial"/>
                <a:sym typeface="Arial"/>
              </a:rPr>
              <a:t>N.B. Il richiamo ai «NUP» è stato mantenuto in quanto è nella normativa sui nuovi professionali; a partire dal 2023 l’Istat adotta la classificazione delle professioni CP2021</a:t>
            </a:r>
          </a:p>
          <a:p>
            <a:pPr lvl="0" algn="just">
              <a:spcBef>
                <a:spcPts val="0"/>
              </a:spcBef>
              <a:buClrTx/>
              <a:buSzTx/>
            </a:pPr>
            <a:endParaRPr lang="it-IT" sz="1200" dirty="0">
              <a:solidFill>
                <a:schemeClr val="bg1"/>
              </a:solidFill>
              <a:latin typeface="Arial"/>
              <a:cs typeface="Arial"/>
              <a:sym typeface="Arial"/>
            </a:endParaRPr>
          </a:p>
          <a:p>
            <a:endParaRPr lang="it-IT" dirty="0">
              <a:latin typeface="+mn-lt"/>
            </a:endParaRPr>
          </a:p>
        </p:txBody>
      </p:sp>
    </p:spTree>
    <p:extLst>
      <p:ext uri="{BB962C8B-B14F-4D97-AF65-F5344CB8AC3E}">
        <p14:creationId xmlns:p14="http://schemas.microsoft.com/office/powerpoint/2010/main" val="369573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normAutofit fontScale="25000" lnSpcReduction="20000"/>
          </a:bodyPr>
          <a:lstStyle/>
          <a:p>
            <a:pPr algn="ctr">
              <a:spcBef>
                <a:spcPts val="0"/>
              </a:spcBef>
            </a:pPr>
            <a:r>
              <a:rPr lang="it-IT" sz="4900" dirty="0">
                <a:solidFill>
                  <a:srgbClr val="00B0F0"/>
                </a:solidFill>
                <a:latin typeface="+mj-lt"/>
              </a:rPr>
              <a:t>Credito scolastico per i candidati </a:t>
            </a:r>
          </a:p>
          <a:p>
            <a:pPr algn="ctr">
              <a:spcBef>
                <a:spcPts val="0"/>
              </a:spcBef>
            </a:pPr>
            <a:r>
              <a:rPr lang="it-IT" sz="4900" dirty="0">
                <a:solidFill>
                  <a:srgbClr val="00B0F0"/>
                </a:solidFill>
                <a:latin typeface="+mj-lt"/>
              </a:rPr>
              <a:t>provenienti dall’</a:t>
            </a:r>
            <a:r>
              <a:rPr lang="it-IT" sz="4900" dirty="0" err="1">
                <a:solidFill>
                  <a:srgbClr val="00B0F0"/>
                </a:solidFill>
                <a:latin typeface="+mj-lt"/>
              </a:rPr>
              <a:t>IeFP</a:t>
            </a:r>
            <a:r>
              <a:rPr lang="it-IT" sz="4900" dirty="0">
                <a:solidFill>
                  <a:srgbClr val="00B0F0"/>
                </a:solidFill>
                <a:latin typeface="+mj-lt"/>
              </a:rPr>
              <a:t> nello scrutinio finale</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421027"/>
            <a:ext cx="6183313" cy="3059533"/>
          </a:xfrm>
        </p:spPr>
        <p:txBody>
          <a:bodyPr>
            <a:normAutofit/>
          </a:bodyPr>
          <a:lstStyle/>
          <a:p>
            <a:pPr algn="just">
              <a:spcBef>
                <a:spcPts val="600"/>
              </a:spcBef>
              <a:buClrTx/>
              <a:buSzTx/>
            </a:pPr>
            <a:r>
              <a:rPr lang="it-IT" dirty="0">
                <a:solidFill>
                  <a:srgbClr val="000000"/>
                </a:solidFill>
                <a:latin typeface="Arial"/>
              </a:rPr>
              <a:t>All’</a:t>
            </a:r>
            <a:r>
              <a:rPr lang="it-IT" b="1" dirty="0">
                <a:solidFill>
                  <a:srgbClr val="000000"/>
                </a:solidFill>
                <a:latin typeface="Arial"/>
              </a:rPr>
              <a:t>articolo 11 </a:t>
            </a:r>
            <a:r>
              <a:rPr lang="it-IT" dirty="0">
                <a:solidFill>
                  <a:srgbClr val="000000"/>
                </a:solidFill>
                <a:latin typeface="Arial"/>
              </a:rPr>
              <a:t>comma 4 è stato aggiunto il seguente punto d):</a:t>
            </a:r>
          </a:p>
          <a:p>
            <a:pPr algn="just"/>
            <a:r>
              <a:rPr lang="it-IT" i="1" dirty="0">
                <a:solidFill>
                  <a:srgbClr val="000000"/>
                </a:solidFill>
                <a:latin typeface="Arial"/>
              </a:rPr>
              <a:t>per i candidati </a:t>
            </a:r>
            <a:r>
              <a:rPr lang="it-IT" b="1" i="1" dirty="0">
                <a:solidFill>
                  <a:srgbClr val="000000"/>
                </a:solidFill>
                <a:latin typeface="Arial"/>
              </a:rPr>
              <a:t>interni</a:t>
            </a:r>
            <a:r>
              <a:rPr lang="it-IT" i="1" dirty="0">
                <a:solidFill>
                  <a:srgbClr val="000000"/>
                </a:solidFill>
                <a:latin typeface="Arial"/>
              </a:rPr>
              <a:t> degli istituti </a:t>
            </a:r>
            <a:r>
              <a:rPr lang="it-IT" b="1" i="1" dirty="0">
                <a:solidFill>
                  <a:srgbClr val="000000"/>
                </a:solidFill>
                <a:latin typeface="Arial"/>
              </a:rPr>
              <a:t>professionali</a:t>
            </a:r>
            <a:r>
              <a:rPr lang="it-IT" i="1" dirty="0">
                <a:solidFill>
                  <a:srgbClr val="000000"/>
                </a:solidFill>
                <a:latin typeface="Arial"/>
              </a:rPr>
              <a:t> di </a:t>
            </a:r>
            <a:r>
              <a:rPr lang="it-IT" b="1" i="1" dirty="0">
                <a:solidFill>
                  <a:srgbClr val="000000"/>
                </a:solidFill>
                <a:latin typeface="Arial"/>
              </a:rPr>
              <a:t>nuovo</a:t>
            </a:r>
            <a:r>
              <a:rPr lang="it-IT" i="1" dirty="0">
                <a:solidFill>
                  <a:srgbClr val="000000"/>
                </a:solidFill>
                <a:latin typeface="Arial"/>
              </a:rPr>
              <a:t> </a:t>
            </a:r>
            <a:r>
              <a:rPr lang="it-IT" b="1" i="1" dirty="0">
                <a:solidFill>
                  <a:srgbClr val="000000"/>
                </a:solidFill>
                <a:latin typeface="Arial"/>
              </a:rPr>
              <a:t>ordinamento</a:t>
            </a:r>
            <a:r>
              <a:rPr lang="it-IT" i="1" dirty="0">
                <a:solidFill>
                  <a:srgbClr val="000000"/>
                </a:solidFill>
                <a:latin typeface="Arial"/>
              </a:rPr>
              <a:t>, provenienti </a:t>
            </a:r>
            <a:r>
              <a:rPr lang="it-IT" b="1" i="1" dirty="0">
                <a:solidFill>
                  <a:srgbClr val="000000"/>
                </a:solidFill>
                <a:latin typeface="Arial"/>
              </a:rPr>
              <a:t>da percorsi di </a:t>
            </a:r>
            <a:r>
              <a:rPr lang="it-IT" b="1" i="1" dirty="0" err="1">
                <a:solidFill>
                  <a:srgbClr val="000000"/>
                </a:solidFill>
                <a:latin typeface="Arial"/>
              </a:rPr>
              <a:t>IeFP</a:t>
            </a:r>
            <a:r>
              <a:rPr lang="it-IT" i="1" dirty="0">
                <a:solidFill>
                  <a:srgbClr val="000000"/>
                </a:solidFill>
                <a:latin typeface="Arial"/>
              </a:rPr>
              <a:t>, che </a:t>
            </a:r>
            <a:r>
              <a:rPr lang="it-IT" b="1" i="1" dirty="0">
                <a:solidFill>
                  <a:srgbClr val="000000"/>
                </a:solidFill>
                <a:latin typeface="Arial"/>
              </a:rPr>
              <a:t>non</a:t>
            </a:r>
            <a:r>
              <a:rPr lang="it-IT" i="1" dirty="0">
                <a:solidFill>
                  <a:srgbClr val="000000"/>
                </a:solidFill>
                <a:latin typeface="Arial"/>
              </a:rPr>
              <a:t> siano in possesso di </a:t>
            </a:r>
            <a:r>
              <a:rPr lang="it-IT" b="1" i="1" dirty="0">
                <a:solidFill>
                  <a:srgbClr val="000000"/>
                </a:solidFill>
                <a:latin typeface="Arial"/>
              </a:rPr>
              <a:t>credito scolastico </a:t>
            </a:r>
            <a:r>
              <a:rPr lang="it-IT" i="1" dirty="0">
                <a:solidFill>
                  <a:srgbClr val="000000"/>
                </a:solidFill>
                <a:latin typeface="Arial"/>
              </a:rPr>
              <a:t>per la classe </a:t>
            </a:r>
            <a:r>
              <a:rPr lang="it-IT" b="1" i="1" dirty="0">
                <a:solidFill>
                  <a:srgbClr val="000000"/>
                </a:solidFill>
                <a:latin typeface="Arial"/>
              </a:rPr>
              <a:t>terza</a:t>
            </a:r>
            <a:r>
              <a:rPr lang="it-IT" i="1" dirty="0">
                <a:solidFill>
                  <a:srgbClr val="000000"/>
                </a:solidFill>
                <a:latin typeface="Arial"/>
              </a:rPr>
              <a:t> e/o per la classe </a:t>
            </a:r>
            <a:r>
              <a:rPr lang="it-IT" b="1" i="1" dirty="0">
                <a:solidFill>
                  <a:srgbClr val="000000"/>
                </a:solidFill>
                <a:latin typeface="Arial"/>
              </a:rPr>
              <a:t>quarta</a:t>
            </a:r>
            <a:r>
              <a:rPr lang="it-IT" i="1" dirty="0">
                <a:solidFill>
                  <a:srgbClr val="000000"/>
                </a:solidFill>
                <a:latin typeface="Arial"/>
              </a:rPr>
              <a:t>, in sede di </a:t>
            </a:r>
            <a:r>
              <a:rPr lang="it-IT" b="1" i="1" dirty="0">
                <a:solidFill>
                  <a:srgbClr val="000000"/>
                </a:solidFill>
                <a:latin typeface="Arial"/>
              </a:rPr>
              <a:t>scrutinio finale della classe quinta il consiglio di classe</a:t>
            </a:r>
            <a:r>
              <a:rPr lang="it-IT" i="1" dirty="0">
                <a:solidFill>
                  <a:srgbClr val="000000"/>
                </a:solidFill>
                <a:latin typeface="Arial"/>
              </a:rPr>
              <a:t> attribuisce il credito mancante </a:t>
            </a:r>
            <a:r>
              <a:rPr lang="it-IT" b="1" i="1" dirty="0">
                <a:solidFill>
                  <a:srgbClr val="000000"/>
                </a:solidFill>
                <a:latin typeface="Arial"/>
              </a:rPr>
              <a:t>in base al riconoscimento dei “crediti formativi”</a:t>
            </a:r>
            <a:r>
              <a:rPr lang="it-IT" i="1" dirty="0">
                <a:solidFill>
                  <a:srgbClr val="000000"/>
                </a:solidFill>
                <a:latin typeface="Arial"/>
              </a:rPr>
              <a:t> effettuato al momento del passaggio all’istruzione professionale, </a:t>
            </a:r>
            <a:r>
              <a:rPr lang="it-IT" b="1" i="1" dirty="0">
                <a:solidFill>
                  <a:srgbClr val="000000"/>
                </a:solidFill>
                <a:latin typeface="Arial"/>
              </a:rPr>
              <a:t>tenendo conto </a:t>
            </a:r>
            <a:r>
              <a:rPr lang="it-IT" i="1" dirty="0">
                <a:solidFill>
                  <a:srgbClr val="000000"/>
                </a:solidFill>
                <a:latin typeface="Arial"/>
              </a:rPr>
              <a:t>dell’esito delle </a:t>
            </a:r>
            <a:r>
              <a:rPr lang="it-IT" b="1" i="1" dirty="0">
                <a:solidFill>
                  <a:srgbClr val="000000"/>
                </a:solidFill>
                <a:latin typeface="Arial"/>
              </a:rPr>
              <a:t>eventuali verifiche in ingresso </a:t>
            </a:r>
            <a:r>
              <a:rPr lang="it-IT" i="1" dirty="0">
                <a:solidFill>
                  <a:srgbClr val="000000"/>
                </a:solidFill>
                <a:latin typeface="Arial"/>
              </a:rPr>
              <a:t>e dei </a:t>
            </a:r>
            <a:r>
              <a:rPr lang="it-IT" b="1" i="1" dirty="0">
                <a:solidFill>
                  <a:srgbClr val="000000"/>
                </a:solidFill>
                <a:latin typeface="Arial"/>
              </a:rPr>
              <a:t>titoli di studio di </a:t>
            </a:r>
            <a:r>
              <a:rPr lang="it-IT" b="1" i="1" dirty="0" err="1">
                <a:solidFill>
                  <a:srgbClr val="000000"/>
                </a:solidFill>
                <a:latin typeface="Arial"/>
              </a:rPr>
              <a:t>IeFP</a:t>
            </a:r>
            <a:r>
              <a:rPr lang="it-IT" b="1" i="1" dirty="0">
                <a:solidFill>
                  <a:srgbClr val="000000"/>
                </a:solidFill>
                <a:latin typeface="Arial"/>
              </a:rPr>
              <a:t> </a:t>
            </a:r>
            <a:r>
              <a:rPr lang="it-IT" i="1" dirty="0">
                <a:solidFill>
                  <a:srgbClr val="000000"/>
                </a:solidFill>
                <a:latin typeface="Arial"/>
              </a:rPr>
              <a:t>posseduti</a:t>
            </a:r>
          </a:p>
        </p:txBody>
      </p:sp>
    </p:spTree>
    <p:extLst>
      <p:ext uri="{BB962C8B-B14F-4D97-AF65-F5344CB8AC3E}">
        <p14:creationId xmlns:p14="http://schemas.microsoft.com/office/powerpoint/2010/main" val="145735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328880" cy="625159"/>
          </a:xfrm>
        </p:spPr>
        <p:txBody>
          <a:bodyPr/>
          <a:lstStyle/>
          <a:p>
            <a:pPr algn="ctr">
              <a:spcBef>
                <a:spcPts val="0"/>
              </a:spcBef>
            </a:pPr>
            <a:r>
              <a:rPr lang="it-IT" sz="2000" dirty="0">
                <a:solidFill>
                  <a:srgbClr val="00B0F0"/>
                </a:solidFill>
                <a:latin typeface="+mj-lt"/>
              </a:rPr>
              <a:t>Candidati assenti al colloquio nella data prevista</a:t>
            </a:r>
          </a:p>
        </p:txBody>
      </p:sp>
      <p:sp>
        <p:nvSpPr>
          <p:cNvPr id="3" name="Segnaposto testo 2"/>
          <p:cNvSpPr>
            <a:spLocks noGrp="1"/>
          </p:cNvSpPr>
          <p:nvPr>
            <p:ph type="body" sz="quarter" idx="11"/>
          </p:nvPr>
        </p:nvSpPr>
        <p:spPr>
          <a:xfrm>
            <a:off x="627218" y="1408918"/>
            <a:ext cx="6183313" cy="3483033"/>
          </a:xfrm>
        </p:spPr>
        <p:txBody>
          <a:bodyPr/>
          <a:lstStyle/>
          <a:p>
            <a:pPr algn="just">
              <a:spcBef>
                <a:spcPts val="600"/>
              </a:spcBef>
            </a:pPr>
            <a:r>
              <a:rPr lang="it-IT" dirty="0">
                <a:solidFill>
                  <a:schemeClr val="bg1"/>
                </a:solidFill>
                <a:latin typeface="+mn-lt"/>
              </a:rPr>
              <a:t>L’</a:t>
            </a:r>
            <a:r>
              <a:rPr lang="it-IT" b="1" dirty="0">
                <a:solidFill>
                  <a:schemeClr val="bg1"/>
                </a:solidFill>
                <a:latin typeface="+mn-lt"/>
              </a:rPr>
              <a:t>articolo</a:t>
            </a:r>
            <a:r>
              <a:rPr lang="it-IT" dirty="0">
                <a:solidFill>
                  <a:schemeClr val="bg1"/>
                </a:solidFill>
                <a:latin typeface="+mn-lt"/>
              </a:rPr>
              <a:t> 26 comma 3 reca una nuova precisazione:</a:t>
            </a:r>
          </a:p>
          <a:p>
            <a:pPr algn="just"/>
            <a:r>
              <a:rPr lang="it-IT" i="1" dirty="0">
                <a:solidFill>
                  <a:schemeClr val="bg1"/>
                </a:solidFill>
                <a:latin typeface="+mn-lt"/>
              </a:rPr>
              <a:t>Ai candidati che, a seguito di assenza per malattia, debitamente certificata, o dovuta a grave documentato motivo, riconosciuto tale dalla commissione/classe, si trovano nell’assoluta impossibilità di partecipare al colloquio nella data prevista, è data </a:t>
            </a:r>
            <a:r>
              <a:rPr lang="it-IT" b="1" i="1" dirty="0">
                <a:solidFill>
                  <a:schemeClr val="bg1"/>
                </a:solidFill>
                <a:latin typeface="+mn-lt"/>
              </a:rPr>
              <a:t>facoltà</a:t>
            </a:r>
            <a:r>
              <a:rPr lang="it-IT" i="1" dirty="0">
                <a:solidFill>
                  <a:schemeClr val="bg1"/>
                </a:solidFill>
                <a:latin typeface="+mn-lt"/>
              </a:rPr>
              <a:t> di sostenere la prova stessa </a:t>
            </a:r>
            <a:r>
              <a:rPr lang="it-IT" b="1" i="1" dirty="0">
                <a:solidFill>
                  <a:schemeClr val="bg1"/>
                </a:solidFill>
                <a:latin typeface="+mn-lt"/>
              </a:rPr>
              <a:t>in altra data </a:t>
            </a:r>
            <a:r>
              <a:rPr lang="it-IT" i="1" u="sng" dirty="0">
                <a:solidFill>
                  <a:schemeClr val="bg1"/>
                </a:solidFill>
                <a:latin typeface="+mn-lt"/>
              </a:rPr>
              <a:t>entro il </a:t>
            </a:r>
            <a:r>
              <a:rPr lang="it-IT" b="1" i="1" u="sng" dirty="0">
                <a:solidFill>
                  <a:schemeClr val="bg1"/>
                </a:solidFill>
                <a:latin typeface="+mn-lt"/>
              </a:rPr>
              <a:t>termine di chiusura dei lavori previsto dal calendario</a:t>
            </a:r>
            <a:r>
              <a:rPr lang="it-IT" i="1" u="sng" dirty="0">
                <a:solidFill>
                  <a:schemeClr val="bg1"/>
                </a:solidFill>
                <a:latin typeface="+mn-lt"/>
              </a:rPr>
              <a:t> deliberato dalla commissione </a:t>
            </a:r>
            <a:r>
              <a:rPr lang="it-IT" b="1" i="1" u="sng" dirty="0">
                <a:solidFill>
                  <a:schemeClr val="bg1"/>
                </a:solidFill>
                <a:latin typeface="+mn-lt"/>
              </a:rPr>
              <a:t>per entrambe le classi </a:t>
            </a:r>
            <a:r>
              <a:rPr lang="it-IT" i="1" u="sng" dirty="0">
                <a:solidFill>
                  <a:schemeClr val="bg1"/>
                </a:solidFill>
                <a:latin typeface="+mn-lt"/>
              </a:rPr>
              <a:t>abbinate. In tale caso, </a:t>
            </a:r>
            <a:r>
              <a:rPr lang="it-IT" b="1" i="1" u="sng" dirty="0">
                <a:solidFill>
                  <a:schemeClr val="bg1"/>
                </a:solidFill>
                <a:latin typeface="+mn-lt"/>
              </a:rPr>
              <a:t>lo scrutinio finale</a:t>
            </a:r>
            <a:r>
              <a:rPr lang="it-IT" i="1" u="sng" dirty="0">
                <a:solidFill>
                  <a:schemeClr val="bg1"/>
                </a:solidFill>
                <a:latin typeface="+mn-lt"/>
              </a:rPr>
              <a:t> della classe cui il candidato appartiene viene effettuato </a:t>
            </a:r>
            <a:r>
              <a:rPr lang="it-IT" b="1" i="1" u="sng" dirty="0">
                <a:solidFill>
                  <a:schemeClr val="bg1"/>
                </a:solidFill>
                <a:latin typeface="+mn-lt"/>
              </a:rPr>
              <a:t>dopo l’effettuazione del relativo colloquio</a:t>
            </a:r>
            <a:r>
              <a:rPr lang="it-IT" i="1" dirty="0">
                <a:solidFill>
                  <a:schemeClr val="bg1"/>
                </a:solidFill>
                <a:latin typeface="+mn-lt"/>
              </a:rPr>
              <a:t>.</a:t>
            </a:r>
          </a:p>
        </p:txBody>
      </p:sp>
    </p:spTree>
    <p:extLst>
      <p:ext uri="{BB962C8B-B14F-4D97-AF65-F5344CB8AC3E}">
        <p14:creationId xmlns:p14="http://schemas.microsoft.com/office/powerpoint/2010/main" val="421629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220D786-456E-394C-3443-7E1C0CFE6BD4}"/>
              </a:ext>
            </a:extLst>
          </p:cNvPr>
          <p:cNvSpPr>
            <a:spLocks noGrp="1"/>
          </p:cNvSpPr>
          <p:nvPr>
            <p:ph type="title"/>
          </p:nvPr>
        </p:nvSpPr>
        <p:spPr>
          <a:xfrm>
            <a:off x="3529987" y="1091223"/>
            <a:ext cx="5128238" cy="2481630"/>
          </a:xfrm>
        </p:spPr>
        <p:txBody>
          <a:bodyPr vert="horz" lIns="68580" tIns="34290" rIns="68580" bIns="34290" rtlCol="0" anchor="b">
            <a:normAutofit/>
          </a:bodyPr>
          <a:lstStyle/>
          <a:p>
            <a:r>
              <a:rPr lang="en-US" sz="5400" dirty="0"/>
              <a:t>PREAMBOLO….</a:t>
            </a:r>
          </a:p>
        </p:txBody>
      </p:sp>
      <p:sp>
        <p:nvSpPr>
          <p:cNvPr id="5" name="Segnaposto testo 4">
            <a:extLst>
              <a:ext uri="{FF2B5EF4-FFF2-40B4-BE49-F238E27FC236}">
                <a16:creationId xmlns:a16="http://schemas.microsoft.com/office/drawing/2014/main" id="{FC949A0F-61AB-8508-2D50-A62BE85392F5}"/>
              </a:ext>
            </a:extLst>
          </p:cNvPr>
          <p:cNvSpPr>
            <a:spLocks noGrp="1"/>
          </p:cNvSpPr>
          <p:nvPr>
            <p:ph type="body" idx="1"/>
          </p:nvPr>
        </p:nvSpPr>
        <p:spPr>
          <a:xfrm>
            <a:off x="3529987" y="3572852"/>
            <a:ext cx="5128238" cy="1098284"/>
          </a:xfrm>
        </p:spPr>
        <p:txBody>
          <a:bodyPr vert="horz" lIns="68580" tIns="34290" rIns="68580" bIns="34290" rtlCol="0" anchor="t">
            <a:normAutofit/>
          </a:bodyPr>
          <a:lstStyle/>
          <a:p>
            <a:pPr>
              <a:buClr>
                <a:schemeClr val="bg2">
                  <a:lumMod val="40000"/>
                  <a:lumOff val="60000"/>
                </a:schemeClr>
              </a:buClr>
            </a:pPr>
            <a:r>
              <a:rPr lang="en-US" dirty="0">
                <a:solidFill>
                  <a:schemeClr val="bg2">
                    <a:lumMod val="40000"/>
                    <a:lumOff val="60000"/>
                  </a:schemeClr>
                </a:solidFill>
              </a:rPr>
              <a:t>…..CONSIGLI PER UN ESAME SERENO</a:t>
            </a:r>
          </a:p>
        </p:txBody>
      </p:sp>
      <p:pic>
        <p:nvPicPr>
          <p:cNvPr id="7" name="Picture 6">
            <a:extLst>
              <a:ext uri="{FF2B5EF4-FFF2-40B4-BE49-F238E27FC236}">
                <a16:creationId xmlns:a16="http://schemas.microsoft.com/office/drawing/2014/main" id="{5C0D807B-E5B0-65ED-2D41-3B564E4B2ED9}"/>
              </a:ext>
            </a:extLst>
          </p:cNvPr>
          <p:cNvPicPr>
            <a:picLocks noChangeAspect="1"/>
          </p:cNvPicPr>
          <p:nvPr/>
        </p:nvPicPr>
        <p:blipFill rotWithShape="1">
          <a:blip r:embed="rId2"/>
          <a:srcRect l="17973" r="49771" b="1"/>
          <a:stretch/>
        </p:blipFill>
        <p:spPr>
          <a:xfrm>
            <a:off x="15" y="7"/>
            <a:ext cx="3044198" cy="5143493"/>
          </a:xfrm>
          <a:prstGeom prst="rect">
            <a:avLst/>
          </a:prstGeom>
        </p:spPr>
      </p:pic>
    </p:spTree>
    <p:extLst>
      <p:ext uri="{BB962C8B-B14F-4D97-AF65-F5344CB8AC3E}">
        <p14:creationId xmlns:p14="http://schemas.microsoft.com/office/powerpoint/2010/main" val="1137795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CC02895-D021-10D0-BD28-5164986803A7}"/>
              </a:ext>
            </a:extLst>
          </p:cNvPr>
          <p:cNvSpPr txBox="1"/>
          <p:nvPr/>
        </p:nvSpPr>
        <p:spPr>
          <a:xfrm>
            <a:off x="242668" y="284872"/>
            <a:ext cx="8577776" cy="4247317"/>
          </a:xfrm>
          <a:prstGeom prst="rect">
            <a:avLst/>
          </a:prstGeom>
          <a:noFill/>
        </p:spPr>
        <p:txBody>
          <a:bodyPr wrap="square">
            <a:spAutoFit/>
          </a:bodyPr>
          <a:lstStyle/>
          <a:p>
            <a:pPr algn="ctr"/>
            <a:endParaRPr lang="it-IT" b="1" dirty="0"/>
          </a:p>
          <a:p>
            <a:pPr algn="ctr"/>
            <a:r>
              <a:rPr lang="it-IT" b="1" dirty="0"/>
              <a:t>D.lgs. N.62 del 13 aprile 2017</a:t>
            </a:r>
          </a:p>
          <a:p>
            <a:pPr algn="ctr"/>
            <a:endParaRPr lang="it-IT" b="1" dirty="0"/>
          </a:p>
          <a:p>
            <a:pPr algn="ctr"/>
            <a:r>
              <a:rPr lang="it-IT" b="1" dirty="0"/>
              <a:t>Esame di Stato del secondo ciclo d’istruzione</a:t>
            </a:r>
          </a:p>
          <a:p>
            <a:pPr algn="ctr"/>
            <a:r>
              <a:rPr lang="it-IT" b="1" dirty="0"/>
              <a:t>Art. 12</a:t>
            </a:r>
          </a:p>
          <a:p>
            <a:pPr algn="ctr"/>
            <a:endParaRPr lang="it-IT" b="1" dirty="0"/>
          </a:p>
          <a:p>
            <a:pPr algn="ctr"/>
            <a:r>
              <a:rPr lang="it-IT" b="1" dirty="0"/>
              <a:t> Oggetto e </a:t>
            </a:r>
            <a:r>
              <a:rPr lang="it-IT" b="1" dirty="0" err="1"/>
              <a:t>finalita’</a:t>
            </a:r>
            <a:r>
              <a:rPr lang="it-IT" b="1" dirty="0"/>
              <a:t> </a:t>
            </a:r>
          </a:p>
          <a:p>
            <a:pPr algn="ctr"/>
            <a:endParaRPr lang="it-IT" b="1" dirty="0"/>
          </a:p>
          <a:p>
            <a:pPr algn="just"/>
            <a:r>
              <a:rPr lang="it-IT" dirty="0"/>
              <a:t>1. </a:t>
            </a:r>
            <a:r>
              <a:rPr lang="it-IT" b="1" dirty="0"/>
              <a:t>L'esame di Stato conclusivo dei percorsi di istruzione secondaria di secondo grado verifica i livelli di apprendimento conseguiti da ciascun candidato in relazione alle conoscenze, </a:t>
            </a:r>
            <a:r>
              <a:rPr lang="it-IT" b="1" dirty="0" err="1"/>
              <a:t>abilita'</a:t>
            </a:r>
            <a:r>
              <a:rPr lang="it-IT" b="1" dirty="0"/>
              <a:t> e competenze proprie di ogni indirizzo di studi, con riferimento alle Indicazioni nazionali per i licei e alle Linee guida per gli istituti tecnici e gli istituti professionali, anche in funzione orientativa per il proseguimento degli studi di ordine superiore ovvero per l'inserimento nel mondo del lavoro</a:t>
            </a:r>
          </a:p>
        </p:txBody>
      </p:sp>
    </p:spTree>
    <p:extLst>
      <p:ext uri="{BB962C8B-B14F-4D97-AF65-F5344CB8AC3E}">
        <p14:creationId xmlns:p14="http://schemas.microsoft.com/office/powerpoint/2010/main" val="324918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941892-AC2B-51F2-ECBF-C33D914C6388}"/>
              </a:ext>
            </a:extLst>
          </p:cNvPr>
          <p:cNvSpPr>
            <a:spLocks noGrp="1"/>
          </p:cNvSpPr>
          <p:nvPr>
            <p:ph type="title"/>
          </p:nvPr>
        </p:nvSpPr>
        <p:spPr>
          <a:xfrm>
            <a:off x="827088" y="294196"/>
            <a:ext cx="7053542" cy="1050398"/>
          </a:xfrm>
        </p:spPr>
        <p:txBody>
          <a:bodyPr/>
          <a:lstStyle/>
          <a:p>
            <a:r>
              <a:rPr lang="it-IT" dirty="0"/>
              <a:t>PIANO DI VIGILANZA</a:t>
            </a:r>
          </a:p>
        </p:txBody>
      </p:sp>
      <p:graphicFrame>
        <p:nvGraphicFramePr>
          <p:cNvPr id="6" name="Tabella 4">
            <a:extLst>
              <a:ext uri="{FF2B5EF4-FFF2-40B4-BE49-F238E27FC236}">
                <a16:creationId xmlns:a16="http://schemas.microsoft.com/office/drawing/2014/main" id="{F7E5DCBA-48CE-4DC8-E344-358FF91E8847}"/>
              </a:ext>
            </a:extLst>
          </p:cNvPr>
          <p:cNvGraphicFramePr>
            <a:graphicFrameLocks noGrp="1"/>
          </p:cNvGraphicFramePr>
          <p:nvPr>
            <p:ph idx="1"/>
          </p:nvPr>
        </p:nvGraphicFramePr>
        <p:xfrm>
          <a:off x="246185" y="1041112"/>
          <a:ext cx="8651629" cy="3507311"/>
        </p:xfrm>
        <a:graphic>
          <a:graphicData uri="http://schemas.openxmlformats.org/drawingml/2006/table">
            <a:tbl>
              <a:tblPr firstRow="1" bandRow="1">
                <a:tableStyleId>{5C22544A-7EE6-4342-B048-85BDC9FD1C3A}</a:tableStyleId>
              </a:tblPr>
              <a:tblGrid>
                <a:gridCol w="2155033">
                  <a:extLst>
                    <a:ext uri="{9D8B030D-6E8A-4147-A177-3AD203B41FA5}">
                      <a16:colId xmlns:a16="http://schemas.microsoft.com/office/drawing/2014/main" val="3187083584"/>
                    </a:ext>
                  </a:extLst>
                </a:gridCol>
                <a:gridCol w="2256947">
                  <a:extLst>
                    <a:ext uri="{9D8B030D-6E8A-4147-A177-3AD203B41FA5}">
                      <a16:colId xmlns:a16="http://schemas.microsoft.com/office/drawing/2014/main" val="1664584654"/>
                    </a:ext>
                  </a:extLst>
                </a:gridCol>
                <a:gridCol w="2198594">
                  <a:extLst>
                    <a:ext uri="{9D8B030D-6E8A-4147-A177-3AD203B41FA5}">
                      <a16:colId xmlns:a16="http://schemas.microsoft.com/office/drawing/2014/main" val="3879818914"/>
                    </a:ext>
                  </a:extLst>
                </a:gridCol>
                <a:gridCol w="2041055">
                  <a:extLst>
                    <a:ext uri="{9D8B030D-6E8A-4147-A177-3AD203B41FA5}">
                      <a16:colId xmlns:a16="http://schemas.microsoft.com/office/drawing/2014/main" val="781313622"/>
                    </a:ext>
                  </a:extLst>
                </a:gridCol>
              </a:tblGrid>
              <a:tr h="485336">
                <a:tc>
                  <a:txBody>
                    <a:bodyPr/>
                    <a:lstStyle/>
                    <a:p>
                      <a:endParaRPr lang="it-IT" sz="1000" dirty="0"/>
                    </a:p>
                    <a:p>
                      <a:r>
                        <a:rPr lang="it-IT" sz="1000" dirty="0"/>
                        <a:t>DIRIGENTE TECNICO</a:t>
                      </a:r>
                    </a:p>
                  </a:txBody>
                  <a:tcPr marL="68580" marR="68580" marT="34290" marB="34290"/>
                </a:tc>
                <a:tc>
                  <a:txBody>
                    <a:bodyPr/>
                    <a:lstStyle/>
                    <a:p>
                      <a:endParaRPr lang="it-IT" sz="1000" dirty="0"/>
                    </a:p>
                    <a:p>
                      <a:r>
                        <a:rPr lang="it-IT" sz="1000" dirty="0"/>
                        <a:t>PROVINCIA</a:t>
                      </a:r>
                    </a:p>
                  </a:txBody>
                  <a:tcPr marL="68580" marR="68580" marT="34290" marB="34290"/>
                </a:tc>
                <a:tc>
                  <a:txBody>
                    <a:bodyPr/>
                    <a:lstStyle/>
                    <a:p>
                      <a:endParaRPr lang="it-IT" sz="1000" dirty="0"/>
                    </a:p>
                    <a:p>
                      <a:r>
                        <a:rPr lang="it-IT" sz="1000" dirty="0"/>
                        <a:t>RECAPITO TELEFONICO</a:t>
                      </a:r>
                    </a:p>
                  </a:txBody>
                  <a:tcPr marL="68580" marR="68580" marT="34290" marB="34290"/>
                </a:tc>
                <a:tc>
                  <a:txBody>
                    <a:bodyPr/>
                    <a:lstStyle/>
                    <a:p>
                      <a:endParaRPr lang="it-IT" sz="1000" dirty="0"/>
                    </a:p>
                    <a:p>
                      <a:pPr algn="ctr"/>
                      <a:r>
                        <a:rPr lang="it-IT" sz="1000" dirty="0"/>
                        <a:t>MAIL</a:t>
                      </a:r>
                    </a:p>
                  </a:txBody>
                  <a:tcPr marL="68580" marR="68580" marT="34290" marB="34290"/>
                </a:tc>
                <a:extLst>
                  <a:ext uri="{0D108BD9-81ED-4DB2-BD59-A6C34878D82A}">
                    <a16:rowId xmlns:a16="http://schemas.microsoft.com/office/drawing/2014/main" val="1347756532"/>
                  </a:ext>
                </a:extLst>
              </a:tr>
              <a:tr h="5380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00" b="1" dirty="0"/>
                        <a:t>LINA ZACCHERIA</a:t>
                      </a:r>
                    </a:p>
                    <a:p>
                      <a:pPr algn="ctr"/>
                      <a:endParaRPr lang="it-IT" sz="1000" b="1"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00" b="1" dirty="0"/>
                        <a:t>COSENZA</a:t>
                      </a:r>
                    </a:p>
                    <a:p>
                      <a:pPr algn="ctr"/>
                      <a:endParaRPr lang="it-IT" sz="1000" b="1" dirty="0"/>
                    </a:p>
                  </a:txBody>
                  <a:tcPr marL="68580" marR="68580" marT="34290" marB="34290"/>
                </a:tc>
                <a:tc>
                  <a:txBody>
                    <a:bodyPr/>
                    <a:lstStyle/>
                    <a:p>
                      <a:r>
                        <a:rPr lang="it-IT" sz="1000" b="1" dirty="0"/>
                        <a:t>3358333594</a:t>
                      </a:r>
                    </a:p>
                  </a:txBody>
                  <a:tcPr marL="68580" marR="68580" marT="34290" marB="34290"/>
                </a:tc>
                <a:tc>
                  <a:txBody>
                    <a:bodyPr/>
                    <a:lstStyle/>
                    <a:p>
                      <a:r>
                        <a:rPr lang="it-IT" sz="700" b="1" dirty="0"/>
                        <a:t>pasqualinamaria.zaccheria@istruzione.it</a:t>
                      </a:r>
                    </a:p>
                  </a:txBody>
                  <a:tcPr marL="68580" marR="68580" marT="34290" marB="34290"/>
                </a:tc>
                <a:extLst>
                  <a:ext uri="{0D108BD9-81ED-4DB2-BD59-A6C34878D82A}">
                    <a16:rowId xmlns:a16="http://schemas.microsoft.com/office/drawing/2014/main" val="264457059"/>
                  </a:ext>
                </a:extLst>
              </a:tr>
              <a:tr h="595610">
                <a:tc>
                  <a:txBody>
                    <a:bodyPr/>
                    <a:lstStyle/>
                    <a:p>
                      <a:pPr algn="ctr"/>
                      <a:endParaRPr lang="it-IT" sz="1000" b="1" dirty="0"/>
                    </a:p>
                    <a:p>
                      <a:pPr marL="0" marR="0" lvl="0" indent="0" algn="ctr" defTabSz="457200" rtl="0" eaLnBrk="1" fontAlgn="auto" latinLnBrk="0" hangingPunct="1">
                        <a:lnSpc>
                          <a:spcPct val="100000"/>
                        </a:lnSpc>
                        <a:spcBef>
                          <a:spcPts val="0"/>
                        </a:spcBef>
                        <a:spcAft>
                          <a:spcPts val="0"/>
                        </a:spcAft>
                        <a:buClrTx/>
                        <a:buSzTx/>
                        <a:buFontTx/>
                        <a:buNone/>
                        <a:tabLst/>
                        <a:defRPr/>
                      </a:pPr>
                      <a:r>
                        <a:rPr lang="it-IT" sz="1000" b="1" dirty="0"/>
                        <a:t>VITO PRIMERANO</a:t>
                      </a:r>
                    </a:p>
                    <a:p>
                      <a:pPr algn="ctr"/>
                      <a:endParaRPr lang="it-IT" sz="1000" b="1"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it-IT" sz="1000" b="1" dirty="0"/>
                    </a:p>
                    <a:p>
                      <a:pPr marL="0" marR="0" lvl="0" indent="0" algn="ctr" defTabSz="457200" rtl="0" eaLnBrk="1" fontAlgn="auto" latinLnBrk="0" hangingPunct="1">
                        <a:lnSpc>
                          <a:spcPct val="100000"/>
                        </a:lnSpc>
                        <a:spcBef>
                          <a:spcPts val="0"/>
                        </a:spcBef>
                        <a:spcAft>
                          <a:spcPts val="0"/>
                        </a:spcAft>
                        <a:buClrTx/>
                        <a:buSzTx/>
                        <a:buFontTx/>
                        <a:buNone/>
                        <a:tabLst/>
                        <a:defRPr/>
                      </a:pPr>
                      <a:r>
                        <a:rPr lang="it-IT" sz="1000" b="1" dirty="0"/>
                        <a:t>CATANZARO</a:t>
                      </a:r>
                    </a:p>
                    <a:p>
                      <a:endParaRPr lang="it-IT" sz="1000" b="1" dirty="0"/>
                    </a:p>
                  </a:txBody>
                  <a:tcPr marL="68580" marR="68580" marT="34290" marB="34290"/>
                </a:tc>
                <a:tc>
                  <a:txBody>
                    <a:bodyPr/>
                    <a:lstStyle/>
                    <a:p>
                      <a:r>
                        <a:rPr lang="it-IT" sz="1000" b="1" dirty="0"/>
                        <a:t>3924785735</a:t>
                      </a:r>
                    </a:p>
                  </a:txBody>
                  <a:tcPr marL="68580" marR="68580" marT="34290" marB="34290"/>
                </a:tc>
                <a:tc>
                  <a:txBody>
                    <a:bodyPr/>
                    <a:lstStyle/>
                    <a:p>
                      <a:r>
                        <a:rPr lang="it-IT" sz="1000" b="1" dirty="0"/>
                        <a:t>vito.primerano.vv@istruzione.it</a:t>
                      </a:r>
                    </a:p>
                  </a:txBody>
                  <a:tcPr marL="68580" marR="68580" marT="34290" marB="34290"/>
                </a:tc>
                <a:extLst>
                  <a:ext uri="{0D108BD9-81ED-4DB2-BD59-A6C34878D82A}">
                    <a16:rowId xmlns:a16="http://schemas.microsoft.com/office/drawing/2014/main" val="2042008004"/>
                  </a:ext>
                </a:extLst>
              </a:tr>
              <a:tr h="590843">
                <a:tc>
                  <a:txBody>
                    <a:bodyPr/>
                    <a:lstStyle/>
                    <a:p>
                      <a:endParaRPr lang="it-IT" sz="1000" b="1" dirty="0"/>
                    </a:p>
                    <a:p>
                      <a:pPr algn="ctr"/>
                      <a:r>
                        <a:rPr lang="it-IT" sz="1000" b="1" dirty="0"/>
                        <a:t>LOREDANA GIANNICOLA</a:t>
                      </a:r>
                    </a:p>
                  </a:txBody>
                  <a:tcPr marL="68580" marR="68580" marT="34290" marB="34290"/>
                </a:tc>
                <a:tc>
                  <a:txBody>
                    <a:bodyPr/>
                    <a:lstStyle/>
                    <a:p>
                      <a:pPr algn="ctr"/>
                      <a:endParaRPr lang="it-IT" sz="1000" b="1" dirty="0"/>
                    </a:p>
                    <a:p>
                      <a:pPr algn="ctr"/>
                      <a:r>
                        <a:rPr lang="it-IT" sz="1000" b="1" dirty="0"/>
                        <a:t>VIBO VALENTIA</a:t>
                      </a:r>
                    </a:p>
                  </a:txBody>
                  <a:tcPr marL="68580" marR="68580" marT="34290" marB="34290"/>
                </a:tc>
                <a:tc>
                  <a:txBody>
                    <a:bodyPr/>
                    <a:lstStyle/>
                    <a:p>
                      <a:r>
                        <a:rPr lang="it-IT" sz="1000" b="1" dirty="0"/>
                        <a:t>3</a:t>
                      </a:r>
                      <a:r>
                        <a:rPr lang="it-IT" sz="1000" b="1" kern="1200" dirty="0">
                          <a:solidFill>
                            <a:schemeClr val="dk1"/>
                          </a:solidFill>
                          <a:latin typeface="+mn-lt"/>
                          <a:ea typeface="+mn-ea"/>
                          <a:cs typeface="+mn-cs"/>
                        </a:rPr>
                        <a:t>45448715</a:t>
                      </a:r>
                      <a:r>
                        <a:rPr lang="it-IT" sz="1000" b="1" dirty="0"/>
                        <a:t>1</a:t>
                      </a:r>
                    </a:p>
                  </a:txBody>
                  <a:tcPr marL="68580" marR="68580" marT="34290" marB="34290"/>
                </a:tc>
                <a:tc>
                  <a:txBody>
                    <a:bodyPr/>
                    <a:lstStyle/>
                    <a:p>
                      <a:r>
                        <a:rPr lang="it-IT" sz="900" b="1" dirty="0"/>
                        <a:t>loredana.giannicola@istruzione.it</a:t>
                      </a:r>
                    </a:p>
                  </a:txBody>
                  <a:tcPr marL="68580" marR="68580" marT="34290" marB="34290"/>
                </a:tc>
                <a:extLst>
                  <a:ext uri="{0D108BD9-81ED-4DB2-BD59-A6C34878D82A}">
                    <a16:rowId xmlns:a16="http://schemas.microsoft.com/office/drawing/2014/main" val="896041757"/>
                  </a:ext>
                </a:extLst>
              </a:tr>
              <a:tr h="595299">
                <a:tc>
                  <a:txBody>
                    <a:bodyPr/>
                    <a:lstStyle/>
                    <a:p>
                      <a:pPr algn="ctr"/>
                      <a:endParaRPr lang="it-IT" sz="1000" b="1" dirty="0"/>
                    </a:p>
                    <a:p>
                      <a:pPr algn="ctr"/>
                      <a:r>
                        <a:rPr lang="it-IT" sz="1000" b="1" dirty="0"/>
                        <a:t>CONCETTA GULLI </a:t>
                      </a:r>
                    </a:p>
                  </a:txBody>
                  <a:tcPr marL="68580" marR="68580" marT="34290" marB="34290"/>
                </a:tc>
                <a:tc>
                  <a:txBody>
                    <a:bodyPr/>
                    <a:lstStyle/>
                    <a:p>
                      <a:pPr algn="ctr"/>
                      <a:endParaRPr lang="it-IT" sz="1000" b="1" dirty="0"/>
                    </a:p>
                    <a:p>
                      <a:pPr algn="ctr"/>
                      <a:r>
                        <a:rPr lang="it-IT" sz="1000" b="1" dirty="0"/>
                        <a:t>CROTONE</a:t>
                      </a:r>
                    </a:p>
                  </a:txBody>
                  <a:tcPr marL="68580" marR="68580" marT="34290" marB="34290"/>
                </a:tc>
                <a:tc>
                  <a:txBody>
                    <a:bodyPr/>
                    <a:lstStyle/>
                    <a:p>
                      <a:r>
                        <a:rPr lang="it-IT" sz="1000" b="1" dirty="0"/>
                        <a:t>3386386393</a:t>
                      </a:r>
                    </a:p>
                  </a:txBody>
                  <a:tcPr marL="68580" marR="68580" marT="34290" marB="34290"/>
                </a:tc>
                <a:tc>
                  <a:txBody>
                    <a:bodyPr/>
                    <a:lstStyle/>
                    <a:p>
                      <a:r>
                        <a:rPr lang="it-IT" sz="1000" b="1" dirty="0"/>
                        <a:t>concetta.gulli@istruzione.it</a:t>
                      </a:r>
                    </a:p>
                  </a:txBody>
                  <a:tcPr marL="68580" marR="68580" marT="34290" marB="34290"/>
                </a:tc>
                <a:extLst>
                  <a:ext uri="{0D108BD9-81ED-4DB2-BD59-A6C34878D82A}">
                    <a16:rowId xmlns:a16="http://schemas.microsoft.com/office/drawing/2014/main" val="442686692"/>
                  </a:ext>
                </a:extLst>
              </a:tr>
              <a:tr h="702134">
                <a:tc>
                  <a:txBody>
                    <a:bodyPr/>
                    <a:lstStyle/>
                    <a:p>
                      <a:pPr algn="ctr"/>
                      <a:endParaRPr lang="it-IT" sz="1000" b="1" dirty="0"/>
                    </a:p>
                    <a:p>
                      <a:pPr algn="ctr"/>
                      <a:r>
                        <a:rPr lang="it-IT" sz="1000" b="1" dirty="0"/>
                        <a:t>ROSANNA BARBIERI</a:t>
                      </a:r>
                    </a:p>
                  </a:txBody>
                  <a:tcPr marL="68580" marR="68580" marT="34290" marB="34290"/>
                </a:tc>
                <a:tc>
                  <a:txBody>
                    <a:bodyPr/>
                    <a:lstStyle/>
                    <a:p>
                      <a:pPr algn="ctr"/>
                      <a:endParaRPr lang="it-IT" sz="1000" b="1" dirty="0"/>
                    </a:p>
                    <a:p>
                      <a:pPr algn="ctr"/>
                      <a:r>
                        <a:rPr lang="it-IT" sz="1000" b="1" dirty="0"/>
                        <a:t>REGGIO CALABRIA</a:t>
                      </a:r>
                    </a:p>
                  </a:txBody>
                  <a:tcPr marL="68580" marR="68580" marT="34290" marB="34290"/>
                </a:tc>
                <a:tc>
                  <a:txBody>
                    <a:bodyPr/>
                    <a:lstStyle/>
                    <a:p>
                      <a:r>
                        <a:rPr lang="it-IT" sz="1000" b="1" dirty="0"/>
                        <a:t>3397592593</a:t>
                      </a:r>
                    </a:p>
                  </a:txBody>
                  <a:tcPr marL="68580" marR="68580" marT="34290" marB="34290"/>
                </a:tc>
                <a:tc>
                  <a:txBody>
                    <a:bodyPr/>
                    <a:lstStyle/>
                    <a:p>
                      <a:r>
                        <a:rPr lang="it-IT" sz="1000" b="1" dirty="0"/>
                        <a:t>r.barbieri@istruzione.it</a:t>
                      </a:r>
                    </a:p>
                  </a:txBody>
                  <a:tcPr marL="68580" marR="68580" marT="34290" marB="34290"/>
                </a:tc>
                <a:extLst>
                  <a:ext uri="{0D108BD9-81ED-4DB2-BD59-A6C34878D82A}">
                    <a16:rowId xmlns:a16="http://schemas.microsoft.com/office/drawing/2014/main" val="4140156220"/>
                  </a:ext>
                </a:extLst>
              </a:tr>
            </a:tbl>
          </a:graphicData>
        </a:graphic>
      </p:graphicFrame>
    </p:spTree>
    <p:extLst>
      <p:ext uri="{BB962C8B-B14F-4D97-AF65-F5344CB8AC3E}">
        <p14:creationId xmlns:p14="http://schemas.microsoft.com/office/powerpoint/2010/main" val="3389971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asellaDiTesto 1">
            <a:extLst>
              <a:ext uri="{FF2B5EF4-FFF2-40B4-BE49-F238E27FC236}">
                <a16:creationId xmlns:a16="http://schemas.microsoft.com/office/drawing/2014/main" id="{73CF0BD3-FF32-53A7-FFF1-B02C19D5F9CF}"/>
              </a:ext>
            </a:extLst>
          </p:cNvPr>
          <p:cNvGraphicFramePr/>
          <p:nvPr>
            <p:extLst>
              <p:ext uri="{D42A27DB-BD31-4B8C-83A1-F6EECF244321}">
                <p14:modId xmlns:p14="http://schemas.microsoft.com/office/powerpoint/2010/main" val="4279446216"/>
              </p:ext>
            </p:extLst>
          </p:nvPr>
        </p:nvGraphicFramePr>
        <p:xfrm>
          <a:off x="2892055" y="418153"/>
          <a:ext cx="5592725" cy="4366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slz="http://schemas.microsoft.com/office/powerpoint/2016/slidezoom">
        <mc:Choice Requires="pslz">
          <p:graphicFrame>
            <p:nvGraphicFramePr>
              <p:cNvPr id="3" name="Anteprima della diapositiva 2">
                <a:extLst>
                  <a:ext uri="{FF2B5EF4-FFF2-40B4-BE49-F238E27FC236}">
                    <a16:creationId xmlns:a16="http://schemas.microsoft.com/office/drawing/2014/main" id="{F1B33912-C526-3591-CF6D-A8FD18E0AA56}"/>
                  </a:ext>
                </a:extLst>
              </p:cNvPr>
              <p:cNvGraphicFramePr>
                <a:graphicFrameLocks noChangeAspect="1"/>
              </p:cNvGraphicFramePr>
              <p:nvPr/>
            </p:nvGraphicFramePr>
            <p:xfrm>
              <a:off x="-2282045" y="3351707"/>
              <a:ext cx="2286000" cy="1285875"/>
            </p:xfrm>
            <a:graphic>
              <a:graphicData uri="http://schemas.microsoft.com/office/powerpoint/2016/slidezoom">
                <pslz:sldZm>
                  <pslz:sldZmObj sldId="269" cId="4226091985">
                    <pslz:zmPr id="{4AEF8FBA-E041-4989-A558-764AF6D98B4B}" returnToParent="0" transitionDur="1000">
                      <p166:blipFill xmlns:p166="http://schemas.microsoft.com/office/powerpoint/2016/6/main">
                        <a:blip r:embed="rId7"/>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3" name="Anteprima della diapositiva 2">
                <a:hlinkClick r:id="rId8" action="ppaction://hlinksldjump"/>
                <a:extLst>
                  <a:ext uri="{FF2B5EF4-FFF2-40B4-BE49-F238E27FC236}">
                    <a16:creationId xmlns:a16="http://schemas.microsoft.com/office/drawing/2014/main" id="{F1B33912-C526-3591-CF6D-A8FD18E0AA56}"/>
                  </a:ext>
                </a:extLst>
              </p:cNvPr>
              <p:cNvPicPr>
                <a:picLocks noGrp="1" noRot="1" noChangeAspect="1" noMove="1" noResize="1" noEditPoints="1" noAdjustHandles="1" noChangeArrowheads="1" noChangeShapeType="1"/>
              </p:cNvPicPr>
              <p:nvPr/>
            </p:nvPicPr>
            <p:blipFill>
              <a:blip r:embed="rId9"/>
              <a:stretch>
                <a:fillRect/>
              </a:stretch>
            </p:blipFill>
            <p:spPr>
              <a:xfrm>
                <a:off x="-2282045" y="3351707"/>
                <a:ext cx="2286000" cy="1285875"/>
              </a:xfrm>
              <a:prstGeom prst="rect">
                <a:avLst/>
              </a:prstGeom>
              <a:ln w="3175">
                <a:solidFill>
                  <a:prstClr val="ltGray"/>
                </a:solidFill>
              </a:ln>
            </p:spPr>
          </p:pic>
        </mc:Fallback>
      </mc:AlternateContent>
      <p:pic>
        <p:nvPicPr>
          <p:cNvPr id="1026" name="Picture 2">
            <a:extLst>
              <a:ext uri="{FF2B5EF4-FFF2-40B4-BE49-F238E27FC236}">
                <a16:creationId xmlns:a16="http://schemas.microsoft.com/office/drawing/2014/main" id="{668D5192-B5E0-C976-1884-F05F868C27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385" y="418153"/>
            <a:ext cx="2700670" cy="4627192"/>
          </a:xfrm>
          <a:prstGeom prst="rect">
            <a:avLst/>
          </a:prstGeom>
          <a:solidFill>
            <a:schemeClr val="accent4">
              <a:alpha val="0"/>
            </a:schemeClr>
          </a:solidFill>
          <a:ln>
            <a:gradFill>
              <a:gsLst>
                <a:gs pos="5000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innerShdw blurRad="114300">
              <a:prstClr val="black"/>
            </a:innerShdw>
          </a:effectLst>
        </p:spPr>
      </p:pic>
    </p:spTree>
    <p:extLst>
      <p:ext uri="{BB962C8B-B14F-4D97-AF65-F5344CB8AC3E}">
        <p14:creationId xmlns:p14="http://schemas.microsoft.com/office/powerpoint/2010/main" val="4226091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96313B9-F308-84C5-A631-B57EDBD7EF7E}"/>
              </a:ext>
            </a:extLst>
          </p:cNvPr>
          <p:cNvSpPr txBox="1"/>
          <p:nvPr/>
        </p:nvSpPr>
        <p:spPr>
          <a:xfrm>
            <a:off x="903767" y="1701208"/>
            <a:ext cx="6113721" cy="3190617"/>
          </a:xfrm>
          <a:prstGeom prst="rect">
            <a:avLst/>
          </a:prstGeom>
          <a:noFill/>
        </p:spPr>
        <p:txBody>
          <a:bodyPr wrap="square">
            <a:spAutoFit/>
          </a:bodyPr>
          <a:lstStyle/>
          <a:p>
            <a:pPr indent="-171450">
              <a:spcBef>
                <a:spcPts val="750"/>
              </a:spcBef>
              <a:buClr>
                <a:schemeClr val="bg2">
                  <a:lumMod val="40000"/>
                  <a:lumOff val="60000"/>
                </a:schemeClr>
              </a:buClr>
              <a:buSzPct val="80000"/>
              <a:buFont typeface="Wingdings 3" charset="2"/>
              <a:buChar char=""/>
            </a:pPr>
            <a:r>
              <a:rPr lang="en-US" sz="2800" b="1" dirty="0" err="1">
                <a:latin typeface="+mj-lt"/>
                <a:ea typeface="+mj-ea"/>
                <a:cs typeface="+mj-cs"/>
              </a:rPr>
              <a:t>Autorevolezza</a:t>
            </a:r>
            <a:endParaRPr lang="en-US" sz="2800" b="1" dirty="0">
              <a:latin typeface="+mj-lt"/>
              <a:ea typeface="+mj-ea"/>
              <a:cs typeface="+mj-cs"/>
            </a:endParaRPr>
          </a:p>
          <a:p>
            <a:pPr indent="-171450">
              <a:spcBef>
                <a:spcPts val="750"/>
              </a:spcBef>
              <a:buClr>
                <a:schemeClr val="bg2">
                  <a:lumMod val="40000"/>
                  <a:lumOff val="60000"/>
                </a:schemeClr>
              </a:buClr>
              <a:buSzPct val="80000"/>
              <a:buFont typeface="Wingdings 3" charset="2"/>
              <a:buChar char=""/>
            </a:pPr>
            <a:r>
              <a:rPr lang="en-US" sz="2800" b="1" dirty="0" err="1">
                <a:latin typeface="+mj-lt"/>
                <a:ea typeface="+mj-ea"/>
                <a:cs typeface="+mj-cs"/>
              </a:rPr>
              <a:t>Rigore</a:t>
            </a:r>
            <a:endParaRPr lang="en-US" sz="2800" b="1" dirty="0">
              <a:latin typeface="+mj-lt"/>
              <a:ea typeface="+mj-ea"/>
              <a:cs typeface="+mj-cs"/>
            </a:endParaRPr>
          </a:p>
          <a:p>
            <a:pPr indent="-171450">
              <a:spcBef>
                <a:spcPts val="750"/>
              </a:spcBef>
              <a:buClr>
                <a:schemeClr val="bg2">
                  <a:lumMod val="40000"/>
                  <a:lumOff val="60000"/>
                </a:schemeClr>
              </a:buClr>
              <a:buSzPct val="80000"/>
              <a:buFont typeface="Wingdings 3" charset="2"/>
              <a:buChar char=""/>
            </a:pPr>
            <a:r>
              <a:rPr lang="en-US" sz="2800" b="1" dirty="0" err="1">
                <a:latin typeface="+mj-lt"/>
                <a:ea typeface="+mj-ea"/>
                <a:cs typeface="+mj-cs"/>
              </a:rPr>
              <a:t>Flessibilità</a:t>
            </a:r>
            <a:r>
              <a:rPr lang="en-US" sz="2800" b="1" dirty="0">
                <a:latin typeface="+mj-lt"/>
                <a:ea typeface="+mj-ea"/>
                <a:cs typeface="+mj-cs"/>
              </a:rPr>
              <a:t> </a:t>
            </a:r>
          </a:p>
          <a:p>
            <a:pPr indent="-171450">
              <a:spcBef>
                <a:spcPts val="750"/>
              </a:spcBef>
              <a:buClr>
                <a:schemeClr val="bg2">
                  <a:lumMod val="40000"/>
                  <a:lumOff val="60000"/>
                </a:schemeClr>
              </a:buClr>
              <a:buSzPct val="80000"/>
              <a:buFont typeface="Wingdings 3" charset="2"/>
              <a:buChar char=""/>
            </a:pPr>
            <a:r>
              <a:rPr lang="en-US" sz="2800" b="1" dirty="0" err="1">
                <a:latin typeface="+mj-lt"/>
                <a:ea typeface="+mj-ea"/>
                <a:cs typeface="+mj-cs"/>
              </a:rPr>
              <a:t>Ragionevolezza</a:t>
            </a:r>
            <a:endParaRPr lang="en-US" sz="2800" b="1" dirty="0">
              <a:latin typeface="+mj-lt"/>
              <a:ea typeface="+mj-ea"/>
              <a:cs typeface="+mj-cs"/>
            </a:endParaRPr>
          </a:p>
          <a:p>
            <a:pPr indent="-171450">
              <a:spcBef>
                <a:spcPts val="750"/>
              </a:spcBef>
              <a:buClr>
                <a:schemeClr val="bg2">
                  <a:lumMod val="40000"/>
                  <a:lumOff val="60000"/>
                </a:schemeClr>
              </a:buClr>
              <a:buSzPct val="80000"/>
              <a:buFont typeface="Wingdings 3" charset="2"/>
              <a:buChar char=""/>
            </a:pPr>
            <a:r>
              <a:rPr lang="en-US" sz="2800" b="1" dirty="0" err="1">
                <a:latin typeface="+mj-lt"/>
                <a:ea typeface="+mj-ea"/>
                <a:cs typeface="+mj-cs"/>
              </a:rPr>
              <a:t>Capacità</a:t>
            </a:r>
            <a:r>
              <a:rPr lang="en-US" sz="2800" b="1" dirty="0">
                <a:latin typeface="+mj-lt"/>
                <a:ea typeface="+mj-ea"/>
                <a:cs typeface="+mj-cs"/>
              </a:rPr>
              <a:t> di </a:t>
            </a:r>
            <a:r>
              <a:rPr lang="en-US" sz="2800" b="1" dirty="0" err="1">
                <a:latin typeface="+mj-lt"/>
                <a:ea typeface="+mj-ea"/>
                <a:cs typeface="+mj-cs"/>
              </a:rPr>
              <a:t>negoziazione</a:t>
            </a:r>
            <a:endParaRPr lang="en-US" sz="2800" b="1" dirty="0">
              <a:latin typeface="+mj-lt"/>
              <a:ea typeface="+mj-ea"/>
              <a:cs typeface="+mj-cs"/>
            </a:endParaRPr>
          </a:p>
          <a:p>
            <a:pPr indent="-171450">
              <a:spcBef>
                <a:spcPts val="750"/>
              </a:spcBef>
              <a:buClr>
                <a:schemeClr val="bg2">
                  <a:lumMod val="40000"/>
                  <a:lumOff val="60000"/>
                </a:schemeClr>
              </a:buClr>
              <a:buSzPct val="80000"/>
              <a:buFont typeface="Wingdings 3" charset="2"/>
              <a:buChar char=""/>
            </a:pPr>
            <a:r>
              <a:rPr lang="en-US" sz="2800" b="1" dirty="0">
                <a:latin typeface="+mj-lt"/>
                <a:ea typeface="+mj-ea"/>
                <a:cs typeface="+mj-cs"/>
              </a:rPr>
              <a:t>Sapienza </a:t>
            </a:r>
            <a:r>
              <a:rPr lang="en-US" sz="2800" b="1" dirty="0" err="1">
                <a:latin typeface="+mj-lt"/>
                <a:ea typeface="+mj-ea"/>
                <a:cs typeface="+mj-cs"/>
              </a:rPr>
              <a:t>relazionale</a:t>
            </a:r>
            <a:endParaRPr lang="en-US" sz="2800" b="1" dirty="0">
              <a:latin typeface="+mj-lt"/>
              <a:ea typeface="+mj-ea"/>
              <a:cs typeface="+mj-cs"/>
            </a:endParaRPr>
          </a:p>
        </p:txBody>
      </p:sp>
      <p:sp>
        <p:nvSpPr>
          <p:cNvPr id="5" name="CasellaDiTesto 4">
            <a:extLst>
              <a:ext uri="{FF2B5EF4-FFF2-40B4-BE49-F238E27FC236}">
                <a16:creationId xmlns:a16="http://schemas.microsoft.com/office/drawing/2014/main" id="{31B86168-00D4-E8D1-B8E4-654A0EACBF05}"/>
              </a:ext>
            </a:extLst>
          </p:cNvPr>
          <p:cNvSpPr txBox="1"/>
          <p:nvPr/>
        </p:nvSpPr>
        <p:spPr>
          <a:xfrm>
            <a:off x="903767" y="510363"/>
            <a:ext cx="5954233" cy="830997"/>
          </a:xfrm>
          <a:prstGeom prst="rect">
            <a:avLst/>
          </a:prstGeom>
          <a:noFill/>
        </p:spPr>
        <p:txBody>
          <a:bodyPr wrap="square">
            <a:spAutoFit/>
          </a:bodyPr>
          <a:lstStyle/>
          <a:p>
            <a:pPr>
              <a:spcBef>
                <a:spcPts val="750"/>
              </a:spcBef>
              <a:buClr>
                <a:schemeClr val="bg2">
                  <a:lumMod val="40000"/>
                  <a:lumOff val="60000"/>
                </a:schemeClr>
              </a:buClr>
              <a:buSzPct val="80000"/>
              <a:buFont typeface="Wingdings 3" charset="2"/>
              <a:buChar char=""/>
            </a:pPr>
            <a:r>
              <a:rPr lang="en-US" sz="2400" b="1" dirty="0" err="1">
                <a:latin typeface="+mj-lt"/>
                <a:ea typeface="+mj-ea"/>
                <a:cs typeface="+mj-cs"/>
              </a:rPr>
              <a:t>Principi</a:t>
            </a:r>
            <a:r>
              <a:rPr lang="en-US" sz="2400" b="1" dirty="0">
                <a:latin typeface="+mj-lt"/>
                <a:ea typeface="+mj-ea"/>
                <a:cs typeface="+mj-cs"/>
              </a:rPr>
              <a:t> e </a:t>
            </a:r>
            <a:r>
              <a:rPr lang="en-US" sz="2400" b="1" dirty="0" err="1">
                <a:latin typeface="+mj-lt"/>
                <a:ea typeface="+mj-ea"/>
                <a:cs typeface="+mj-cs"/>
              </a:rPr>
              <a:t>Criteri</a:t>
            </a:r>
            <a:r>
              <a:rPr lang="en-US" sz="2400" b="1" dirty="0">
                <a:latin typeface="+mj-lt"/>
                <a:ea typeface="+mj-ea"/>
                <a:cs typeface="+mj-cs"/>
              </a:rPr>
              <a:t> di </a:t>
            </a:r>
            <a:r>
              <a:rPr lang="en-US" sz="2400" b="1" dirty="0" err="1">
                <a:latin typeface="+mj-lt"/>
                <a:ea typeface="+mj-ea"/>
                <a:cs typeface="+mj-cs"/>
              </a:rPr>
              <a:t>conduzione</a:t>
            </a:r>
            <a:r>
              <a:rPr lang="en-US" sz="2400" b="1" dirty="0">
                <a:latin typeface="+mj-lt"/>
                <a:ea typeface="+mj-ea"/>
                <a:cs typeface="+mj-cs"/>
              </a:rPr>
              <a:t> </a:t>
            </a:r>
            <a:r>
              <a:rPr lang="en-US" sz="2400" b="1" dirty="0" err="1">
                <a:latin typeface="+mj-lt"/>
                <a:ea typeface="+mj-ea"/>
                <a:cs typeface="+mj-cs"/>
              </a:rPr>
              <a:t>della</a:t>
            </a:r>
            <a:r>
              <a:rPr lang="en-US" sz="2400" b="1" dirty="0">
                <a:latin typeface="+mj-lt"/>
                <a:ea typeface="+mj-ea"/>
                <a:cs typeface="+mj-cs"/>
              </a:rPr>
              <a:t> </a:t>
            </a:r>
            <a:r>
              <a:rPr lang="en-US" sz="2400" b="1" dirty="0" err="1">
                <a:latin typeface="+mj-lt"/>
                <a:ea typeface="+mj-ea"/>
                <a:cs typeface="+mj-cs"/>
              </a:rPr>
              <a:t>Commissione</a:t>
            </a:r>
            <a:endParaRPr lang="en-US" sz="2400" b="1" dirty="0">
              <a:latin typeface="+mj-lt"/>
              <a:ea typeface="+mj-ea"/>
              <a:cs typeface="+mj-cs"/>
            </a:endParaRPr>
          </a:p>
        </p:txBody>
      </p:sp>
    </p:spTree>
    <p:extLst>
      <p:ext uri="{BB962C8B-B14F-4D97-AF65-F5344CB8AC3E}">
        <p14:creationId xmlns:p14="http://schemas.microsoft.com/office/powerpoint/2010/main" val="283428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TITUTO COMPRENSIVO LECCO 1 » Organi Collegiali">
            <a:extLst>
              <a:ext uri="{FF2B5EF4-FFF2-40B4-BE49-F238E27FC236}">
                <a16:creationId xmlns:a16="http://schemas.microsoft.com/office/drawing/2014/main" id="{3CF607C3-36AA-DE4E-7A3E-8D0BCC1D81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87" r="13526"/>
          <a:stretch/>
        </p:blipFill>
        <p:spPr bwMode="auto">
          <a:xfrm>
            <a:off x="4570808" y="457201"/>
            <a:ext cx="4087417" cy="422909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CE9B270F-325C-4E80-BF5D-F897B3CD7F99}"/>
              </a:ext>
            </a:extLst>
          </p:cNvPr>
          <p:cNvSpPr txBox="1"/>
          <p:nvPr/>
        </p:nvSpPr>
        <p:spPr>
          <a:xfrm>
            <a:off x="148856" y="265815"/>
            <a:ext cx="4497571" cy="4635794"/>
          </a:xfrm>
          <a:prstGeom prst="rect">
            <a:avLst/>
          </a:prstGeom>
        </p:spPr>
        <p:txBody>
          <a:bodyPr vert="horz" lIns="68580" tIns="34290" rIns="68580" bIns="34290" rtlCol="0">
            <a:normAutofit lnSpcReduction="10000"/>
          </a:bodyPr>
          <a:lstStyle/>
          <a:p>
            <a:pPr indent="-171450">
              <a:spcBef>
                <a:spcPts val="750"/>
              </a:spcBef>
              <a:buClr>
                <a:schemeClr val="bg2">
                  <a:lumMod val="40000"/>
                  <a:lumOff val="60000"/>
                </a:schemeClr>
              </a:buClr>
              <a:buSzPct val="80000"/>
              <a:buFont typeface="Wingdings 3" charset="2"/>
              <a:buChar char=""/>
            </a:pPr>
            <a:endParaRPr lang="en-US" sz="2100" b="1" dirty="0">
              <a:latin typeface="+mj-lt"/>
              <a:ea typeface="+mj-ea"/>
              <a:cs typeface="+mj-cs"/>
            </a:endParaRPr>
          </a:p>
          <a:p>
            <a:pPr indent="-171450">
              <a:spcBef>
                <a:spcPts val="750"/>
              </a:spcBef>
              <a:buClr>
                <a:schemeClr val="bg2">
                  <a:lumMod val="40000"/>
                  <a:lumOff val="60000"/>
                </a:schemeClr>
              </a:buClr>
              <a:buSzPct val="80000"/>
              <a:buFont typeface="Wingdings 3" charset="2"/>
              <a:buChar char=""/>
            </a:pPr>
            <a:r>
              <a:rPr lang="en-US" sz="2100" b="1" dirty="0">
                <a:latin typeface="+mj-lt"/>
                <a:ea typeface="+mj-ea"/>
                <a:cs typeface="+mj-cs"/>
              </a:rPr>
              <a:t>La </a:t>
            </a:r>
            <a:r>
              <a:rPr lang="en-US" sz="2100" b="1" dirty="0" err="1">
                <a:latin typeface="+mj-lt"/>
                <a:ea typeface="+mj-ea"/>
                <a:cs typeface="+mj-cs"/>
              </a:rPr>
              <a:t>commissione</a:t>
            </a:r>
            <a:r>
              <a:rPr lang="en-US" sz="2100" b="1" dirty="0">
                <a:latin typeface="+mj-lt"/>
                <a:ea typeface="+mj-ea"/>
                <a:cs typeface="+mj-cs"/>
              </a:rPr>
              <a:t> è un </a:t>
            </a:r>
            <a:r>
              <a:rPr lang="en-US" sz="2100" b="1" dirty="0" err="1">
                <a:latin typeface="+mj-lt"/>
                <a:ea typeface="+mj-ea"/>
                <a:cs typeface="+mj-cs"/>
              </a:rPr>
              <a:t>organo</a:t>
            </a:r>
            <a:r>
              <a:rPr lang="en-US" sz="2100" b="1" dirty="0">
                <a:latin typeface="+mj-lt"/>
                <a:ea typeface="+mj-ea"/>
                <a:cs typeface="+mj-cs"/>
              </a:rPr>
              <a:t> </a:t>
            </a:r>
            <a:r>
              <a:rPr lang="en-US" sz="2100" b="1" dirty="0" err="1">
                <a:latin typeface="+mj-lt"/>
                <a:ea typeface="+mj-ea"/>
                <a:cs typeface="+mj-cs"/>
              </a:rPr>
              <a:t>giuridico</a:t>
            </a:r>
            <a:r>
              <a:rPr lang="en-US" sz="2100" b="1" dirty="0">
                <a:latin typeface="+mj-lt"/>
                <a:ea typeface="+mj-ea"/>
                <a:cs typeface="+mj-cs"/>
              </a:rPr>
              <a:t> </a:t>
            </a:r>
            <a:r>
              <a:rPr lang="en-US" sz="2100" b="1" dirty="0" err="1">
                <a:latin typeface="+mj-lt"/>
                <a:ea typeface="+mj-ea"/>
                <a:cs typeface="+mj-cs"/>
              </a:rPr>
              <a:t>che</a:t>
            </a:r>
            <a:r>
              <a:rPr lang="en-US" sz="2100" b="1" dirty="0">
                <a:latin typeface="+mj-lt"/>
                <a:ea typeface="+mj-ea"/>
                <a:cs typeface="+mj-cs"/>
              </a:rPr>
              <a:t> </a:t>
            </a:r>
            <a:r>
              <a:rPr lang="en-US" sz="2100" b="1" dirty="0" err="1">
                <a:latin typeface="+mj-lt"/>
                <a:ea typeface="+mj-ea"/>
                <a:cs typeface="+mj-cs"/>
              </a:rPr>
              <a:t>svolge</a:t>
            </a:r>
            <a:r>
              <a:rPr lang="en-US" sz="2100" b="1" dirty="0">
                <a:latin typeface="+mj-lt"/>
                <a:ea typeface="+mj-ea"/>
                <a:cs typeface="+mj-cs"/>
              </a:rPr>
              <a:t> </a:t>
            </a:r>
            <a:r>
              <a:rPr lang="en-US" sz="2100" b="1" dirty="0" err="1">
                <a:latin typeface="+mj-lt"/>
                <a:ea typeface="+mj-ea"/>
                <a:cs typeface="+mj-cs"/>
              </a:rPr>
              <a:t>una</a:t>
            </a:r>
            <a:r>
              <a:rPr lang="en-US" sz="2100" b="1" dirty="0">
                <a:latin typeface="+mj-lt"/>
                <a:ea typeface="+mj-ea"/>
                <a:cs typeface="+mj-cs"/>
              </a:rPr>
              <a:t> </a:t>
            </a:r>
            <a:r>
              <a:rPr lang="en-US" sz="2100" b="1" dirty="0" err="1">
                <a:latin typeface="+mj-lt"/>
                <a:ea typeface="+mj-ea"/>
                <a:cs typeface="+mj-cs"/>
              </a:rPr>
              <a:t>funzione</a:t>
            </a:r>
            <a:r>
              <a:rPr lang="en-US" sz="2100" b="1" dirty="0">
                <a:latin typeface="+mj-lt"/>
                <a:ea typeface="+mj-ea"/>
                <a:cs typeface="+mj-cs"/>
              </a:rPr>
              <a:t> </a:t>
            </a:r>
            <a:r>
              <a:rPr lang="en-US" sz="2100" b="1" dirty="0" err="1">
                <a:latin typeface="+mj-lt"/>
                <a:ea typeface="+mj-ea"/>
                <a:cs typeface="+mj-cs"/>
              </a:rPr>
              <a:t>pubblica</a:t>
            </a:r>
            <a:r>
              <a:rPr lang="en-US" sz="2100" b="1" dirty="0">
                <a:latin typeface="+mj-lt"/>
                <a:ea typeface="+mj-ea"/>
                <a:cs typeface="+mj-cs"/>
              </a:rPr>
              <a:t> :</a:t>
            </a:r>
          </a:p>
          <a:p>
            <a:pPr indent="-171450">
              <a:spcBef>
                <a:spcPts val="750"/>
              </a:spcBef>
              <a:buClr>
                <a:schemeClr val="bg2">
                  <a:lumMod val="40000"/>
                  <a:lumOff val="60000"/>
                </a:schemeClr>
              </a:buClr>
              <a:buSzPct val="80000"/>
              <a:buFont typeface="Wingdings 3" charset="2"/>
              <a:buChar char=""/>
            </a:pPr>
            <a:r>
              <a:rPr lang="en-US" sz="2100" b="1" dirty="0">
                <a:latin typeface="+mj-lt"/>
                <a:ea typeface="+mj-ea"/>
                <a:cs typeface="+mj-cs"/>
              </a:rPr>
              <a:t>La </a:t>
            </a:r>
            <a:r>
              <a:rPr lang="en-US" sz="2100" b="1" dirty="0" err="1">
                <a:latin typeface="+mj-lt"/>
                <a:ea typeface="+mj-ea"/>
                <a:cs typeface="+mj-cs"/>
              </a:rPr>
              <a:t>sua</a:t>
            </a:r>
            <a:r>
              <a:rPr lang="en-US" sz="2100" b="1" dirty="0">
                <a:latin typeface="+mj-lt"/>
                <a:ea typeface="+mj-ea"/>
                <a:cs typeface="+mj-cs"/>
              </a:rPr>
              <a:t> azione </a:t>
            </a:r>
            <a:r>
              <a:rPr lang="en-US" sz="2100" b="1" dirty="0" err="1">
                <a:latin typeface="+mj-lt"/>
                <a:ea typeface="+mj-ea"/>
                <a:cs typeface="+mj-cs"/>
              </a:rPr>
              <a:t>deve</a:t>
            </a:r>
            <a:r>
              <a:rPr lang="en-US" sz="2100" b="1" dirty="0">
                <a:latin typeface="+mj-lt"/>
                <a:ea typeface="+mj-ea"/>
                <a:cs typeface="+mj-cs"/>
              </a:rPr>
              <a:t> </a:t>
            </a:r>
            <a:r>
              <a:rPr lang="en-US" sz="2100" b="1" dirty="0" err="1">
                <a:latin typeface="+mj-lt"/>
                <a:ea typeface="+mj-ea"/>
                <a:cs typeface="+mj-cs"/>
              </a:rPr>
              <a:t>essere</a:t>
            </a:r>
            <a:r>
              <a:rPr lang="en-US" sz="2100" b="1" dirty="0">
                <a:latin typeface="+mj-lt"/>
                <a:ea typeface="+mj-ea"/>
                <a:cs typeface="+mj-cs"/>
              </a:rPr>
              <a:t> </a:t>
            </a:r>
            <a:r>
              <a:rPr lang="en-US" sz="2100" b="1" dirty="0" err="1">
                <a:latin typeface="+mj-lt"/>
                <a:ea typeface="+mj-ea"/>
                <a:cs typeface="+mj-cs"/>
              </a:rPr>
              <a:t>improntata</a:t>
            </a:r>
            <a:r>
              <a:rPr lang="en-US" sz="2100" b="1" dirty="0">
                <a:latin typeface="+mj-lt"/>
                <a:ea typeface="+mj-ea"/>
                <a:cs typeface="+mj-cs"/>
              </a:rPr>
              <a:t> ai  </a:t>
            </a:r>
            <a:r>
              <a:rPr lang="en-US" sz="2100" b="1" dirty="0" err="1">
                <a:latin typeface="+mj-lt"/>
                <a:ea typeface="+mj-ea"/>
                <a:cs typeface="+mj-cs"/>
              </a:rPr>
              <a:t>principi</a:t>
            </a:r>
            <a:r>
              <a:rPr lang="en-US" sz="2100" b="1" dirty="0">
                <a:latin typeface="+mj-lt"/>
                <a:ea typeface="+mj-ea"/>
                <a:cs typeface="+mj-cs"/>
              </a:rPr>
              <a:t>: </a:t>
            </a:r>
            <a:r>
              <a:rPr lang="en-US" sz="2100" b="1" dirty="0" err="1">
                <a:latin typeface="+mj-lt"/>
                <a:ea typeface="+mj-ea"/>
                <a:cs typeface="+mj-cs"/>
              </a:rPr>
              <a:t>legalità</a:t>
            </a:r>
            <a:r>
              <a:rPr lang="en-US" sz="2100" b="1" dirty="0">
                <a:latin typeface="+mj-lt"/>
                <a:ea typeface="+mj-ea"/>
                <a:cs typeface="+mj-cs"/>
              </a:rPr>
              <a:t>, di </a:t>
            </a:r>
            <a:r>
              <a:rPr lang="en-US" sz="2100" b="1" dirty="0" err="1">
                <a:latin typeface="+mj-lt"/>
                <a:ea typeface="+mj-ea"/>
                <a:cs typeface="+mj-cs"/>
              </a:rPr>
              <a:t>contitolarità</a:t>
            </a:r>
            <a:r>
              <a:rPr lang="en-US" sz="2100" b="1" dirty="0">
                <a:latin typeface="+mj-lt"/>
                <a:ea typeface="+mj-ea"/>
                <a:cs typeface="+mj-cs"/>
              </a:rPr>
              <a:t> </a:t>
            </a:r>
            <a:r>
              <a:rPr lang="en-US" sz="2100" b="1" dirty="0" err="1">
                <a:latin typeface="+mj-lt"/>
                <a:ea typeface="+mj-ea"/>
                <a:cs typeface="+mj-cs"/>
              </a:rPr>
              <a:t>dell’azione</a:t>
            </a:r>
            <a:r>
              <a:rPr lang="en-US" sz="2100" b="1" dirty="0">
                <a:latin typeface="+mj-lt"/>
                <a:ea typeface="+mj-ea"/>
                <a:cs typeface="+mj-cs"/>
              </a:rPr>
              <a:t>, </a:t>
            </a:r>
            <a:r>
              <a:rPr lang="en-US" sz="2100" b="1" dirty="0" err="1">
                <a:latin typeface="+mj-lt"/>
                <a:ea typeface="+mj-ea"/>
                <a:cs typeface="+mj-cs"/>
              </a:rPr>
              <a:t>condivisione</a:t>
            </a:r>
            <a:r>
              <a:rPr lang="en-US" sz="2100" b="1" dirty="0">
                <a:latin typeface="+mj-lt"/>
                <a:ea typeface="+mj-ea"/>
                <a:cs typeface="+mj-cs"/>
              </a:rPr>
              <a:t>, </a:t>
            </a:r>
            <a:r>
              <a:rPr lang="en-US" sz="2100" b="1" dirty="0" err="1">
                <a:latin typeface="+mj-lt"/>
                <a:ea typeface="+mj-ea"/>
                <a:cs typeface="+mj-cs"/>
              </a:rPr>
              <a:t>efficienza</a:t>
            </a:r>
            <a:r>
              <a:rPr lang="en-US" sz="2100" b="1" dirty="0">
                <a:latin typeface="+mj-lt"/>
                <a:ea typeface="+mj-ea"/>
                <a:cs typeface="+mj-cs"/>
              </a:rPr>
              <a:t> ed </a:t>
            </a:r>
            <a:r>
              <a:rPr lang="en-US" sz="2100" b="1" dirty="0" err="1">
                <a:latin typeface="+mj-lt"/>
                <a:ea typeface="+mj-ea"/>
                <a:cs typeface="+mj-cs"/>
              </a:rPr>
              <a:t>efficacia</a:t>
            </a:r>
            <a:r>
              <a:rPr lang="en-US" sz="2100" b="1" dirty="0">
                <a:latin typeface="+mj-lt"/>
                <a:ea typeface="+mj-ea"/>
                <a:cs typeface="+mj-cs"/>
              </a:rPr>
              <a:t>, </a:t>
            </a:r>
            <a:r>
              <a:rPr lang="en-US" sz="2100" b="1" dirty="0" err="1">
                <a:latin typeface="+mj-lt"/>
                <a:ea typeface="+mj-ea"/>
                <a:cs typeface="+mj-cs"/>
              </a:rPr>
              <a:t>economicità</a:t>
            </a:r>
            <a:r>
              <a:rPr lang="en-US" sz="2100" b="1" dirty="0">
                <a:latin typeface="+mj-lt"/>
                <a:ea typeface="+mj-ea"/>
                <a:cs typeface="+mj-cs"/>
              </a:rPr>
              <a:t>, </a:t>
            </a:r>
            <a:r>
              <a:rPr lang="en-US" sz="2100" b="1" dirty="0" err="1">
                <a:latin typeface="+mj-lt"/>
                <a:ea typeface="+mj-ea"/>
                <a:cs typeface="+mj-cs"/>
              </a:rPr>
              <a:t>trasparenza</a:t>
            </a:r>
            <a:r>
              <a:rPr lang="en-US" sz="2100" b="1" dirty="0">
                <a:latin typeface="+mj-lt"/>
                <a:ea typeface="+mj-ea"/>
                <a:cs typeface="+mj-cs"/>
              </a:rPr>
              <a:t>, </a:t>
            </a:r>
            <a:r>
              <a:rPr lang="en-US" sz="2100" b="1" dirty="0" err="1">
                <a:latin typeface="+mj-lt"/>
                <a:ea typeface="+mj-ea"/>
                <a:cs typeface="+mj-cs"/>
              </a:rPr>
              <a:t>credibilità</a:t>
            </a:r>
            <a:r>
              <a:rPr lang="en-US" sz="2100" b="1" dirty="0">
                <a:latin typeface="+mj-lt"/>
                <a:ea typeface="+mj-ea"/>
                <a:cs typeface="+mj-cs"/>
              </a:rPr>
              <a:t> e </a:t>
            </a:r>
            <a:r>
              <a:rPr lang="en-US" sz="2100" b="1" dirty="0" err="1">
                <a:latin typeface="+mj-lt"/>
                <a:ea typeface="+mj-ea"/>
                <a:cs typeface="+mj-cs"/>
              </a:rPr>
              <a:t>autorevolezza</a:t>
            </a:r>
            <a:r>
              <a:rPr lang="en-US" sz="2100" b="1" dirty="0">
                <a:latin typeface="+mj-lt"/>
                <a:ea typeface="+mj-ea"/>
                <a:cs typeface="+mj-cs"/>
              </a:rPr>
              <a:t>, </a:t>
            </a:r>
            <a:r>
              <a:rPr lang="en-US" sz="2100" b="1" dirty="0" err="1">
                <a:latin typeface="+mj-lt"/>
                <a:ea typeface="+mj-ea"/>
                <a:cs typeface="+mj-cs"/>
              </a:rPr>
              <a:t>segretezza</a:t>
            </a:r>
            <a:r>
              <a:rPr lang="en-US" sz="2100" b="1" dirty="0">
                <a:latin typeface="+mj-lt"/>
                <a:ea typeface="+mj-ea"/>
                <a:cs typeface="+mj-cs"/>
              </a:rPr>
              <a:t> e </a:t>
            </a:r>
            <a:r>
              <a:rPr lang="en-US" sz="2100" b="1" dirty="0" err="1">
                <a:latin typeface="+mj-lt"/>
                <a:ea typeface="+mj-ea"/>
                <a:cs typeface="+mj-cs"/>
              </a:rPr>
              <a:t>riservatezza</a:t>
            </a:r>
            <a:endParaRPr lang="en-US" sz="2100" b="1" dirty="0">
              <a:latin typeface="+mj-lt"/>
              <a:ea typeface="+mj-ea"/>
              <a:cs typeface="+mj-cs"/>
            </a:endParaRPr>
          </a:p>
          <a:p>
            <a:pPr algn="ctr">
              <a:spcBef>
                <a:spcPts val="750"/>
              </a:spcBef>
              <a:buClr>
                <a:schemeClr val="bg2">
                  <a:lumMod val="40000"/>
                  <a:lumOff val="60000"/>
                </a:schemeClr>
              </a:buClr>
              <a:buSzPct val="80000"/>
            </a:pPr>
            <a:endParaRPr lang="en-US" sz="2100" b="1" dirty="0">
              <a:latin typeface="+mj-lt"/>
              <a:ea typeface="+mj-ea"/>
              <a:cs typeface="+mj-cs"/>
            </a:endParaRPr>
          </a:p>
          <a:p>
            <a:pPr indent="-171450">
              <a:spcBef>
                <a:spcPts val="750"/>
              </a:spcBef>
              <a:buClr>
                <a:schemeClr val="bg2">
                  <a:lumMod val="40000"/>
                  <a:lumOff val="60000"/>
                </a:schemeClr>
              </a:buClr>
              <a:buSzPct val="80000"/>
              <a:buFont typeface="Wingdings 3" charset="2"/>
              <a:buChar char=""/>
            </a:pPr>
            <a:r>
              <a:rPr lang="en-US" sz="2100" b="1" dirty="0">
                <a:latin typeface="+mj-lt"/>
                <a:ea typeface="+mj-ea"/>
                <a:cs typeface="+mj-cs"/>
              </a:rPr>
              <a:t>NE RISULTA CHE………</a:t>
            </a:r>
          </a:p>
        </p:txBody>
      </p:sp>
      <p:sp>
        <p:nvSpPr>
          <p:cNvPr id="2" name="Freccia a destra 1">
            <a:extLst>
              <a:ext uri="{FF2B5EF4-FFF2-40B4-BE49-F238E27FC236}">
                <a16:creationId xmlns:a16="http://schemas.microsoft.com/office/drawing/2014/main" id="{5549F363-8DA0-4CB4-502D-7A05CA0EE9C1}"/>
              </a:ext>
            </a:extLst>
          </p:cNvPr>
          <p:cNvSpPr/>
          <p:nvPr/>
        </p:nvSpPr>
        <p:spPr>
          <a:xfrm>
            <a:off x="3572540" y="4465674"/>
            <a:ext cx="1839432" cy="393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36698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ustrazioni stock, clip art, cartoni animati e icone di tendenza di gli studenti scrivono un esame di prova in una bella classe - esame">
            <a:extLst>
              <a:ext uri="{FF2B5EF4-FFF2-40B4-BE49-F238E27FC236}">
                <a16:creationId xmlns:a16="http://schemas.microsoft.com/office/drawing/2014/main" id="{D8C89C1C-1D2D-CADF-6BA5-A9EAE0EFB9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00" r="12466" b="1"/>
          <a:stretch/>
        </p:blipFill>
        <p:spPr bwMode="auto">
          <a:xfrm>
            <a:off x="4665934" y="1039831"/>
            <a:ext cx="4478066" cy="364646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5F541D7-1887-E9A8-21A2-4731FB0D64FD}"/>
              </a:ext>
            </a:extLst>
          </p:cNvPr>
          <p:cNvSpPr txBox="1"/>
          <p:nvPr/>
        </p:nvSpPr>
        <p:spPr>
          <a:xfrm>
            <a:off x="180753" y="361507"/>
            <a:ext cx="4486939" cy="4324792"/>
          </a:xfrm>
          <a:prstGeom prst="rect">
            <a:avLst/>
          </a:prstGeom>
        </p:spPr>
        <p:txBody>
          <a:bodyPr vert="horz" lIns="68580" tIns="34290" rIns="68580" bIns="34290" rtlCol="0">
            <a:normAutofit fontScale="92500" lnSpcReduction="20000"/>
          </a:bodyPr>
          <a:lstStyle/>
          <a:p>
            <a:pPr>
              <a:spcBef>
                <a:spcPts val="750"/>
              </a:spcBef>
              <a:buClr>
                <a:schemeClr val="bg2">
                  <a:lumMod val="40000"/>
                  <a:lumOff val="60000"/>
                </a:schemeClr>
              </a:buClr>
              <a:buSzPct val="80000"/>
              <a:buFont typeface="Wingdings 3" charset="2"/>
              <a:buChar char=""/>
            </a:pPr>
            <a:r>
              <a:rPr lang="en-US" b="1" dirty="0">
                <a:latin typeface="+mj-lt"/>
                <a:ea typeface="+mj-ea"/>
                <a:cs typeface="+mj-cs"/>
              </a:rPr>
              <a:t>E’ DOVERE DELLA COMMISSIONE……..</a:t>
            </a:r>
          </a:p>
          <a:p>
            <a:pPr>
              <a:spcBef>
                <a:spcPts val="750"/>
              </a:spcBef>
              <a:buClr>
                <a:schemeClr val="bg2">
                  <a:lumMod val="40000"/>
                  <a:lumOff val="60000"/>
                </a:schemeClr>
              </a:buClr>
              <a:buSzPct val="80000"/>
              <a:buFont typeface="Wingdings 3" charset="2"/>
              <a:buChar char=""/>
            </a:pPr>
            <a:endParaRPr lang="en-US" b="1" dirty="0">
              <a:latin typeface="+mj-lt"/>
              <a:ea typeface="+mj-ea"/>
              <a:cs typeface="+mj-cs"/>
            </a:endParaRPr>
          </a:p>
          <a:p>
            <a:pPr>
              <a:spcBef>
                <a:spcPts val="750"/>
              </a:spcBef>
              <a:buClr>
                <a:schemeClr val="bg2">
                  <a:lumMod val="40000"/>
                  <a:lumOff val="60000"/>
                </a:schemeClr>
              </a:buClr>
              <a:buSzPct val="80000"/>
              <a:buFont typeface="Wingdings 3" charset="2"/>
              <a:buChar char=""/>
            </a:pPr>
            <a:r>
              <a:rPr lang="en-US" b="1" dirty="0" err="1">
                <a:latin typeface="+mj-lt"/>
                <a:ea typeface="+mj-ea"/>
                <a:cs typeface="+mj-cs"/>
              </a:rPr>
              <a:t>Creare</a:t>
            </a:r>
            <a:r>
              <a:rPr lang="en-US" b="1" dirty="0">
                <a:latin typeface="+mj-lt"/>
                <a:ea typeface="+mj-ea"/>
                <a:cs typeface="+mj-cs"/>
              </a:rPr>
              <a:t> le </a:t>
            </a:r>
            <a:r>
              <a:rPr lang="en-US" b="1" dirty="0" err="1">
                <a:latin typeface="+mj-lt"/>
                <a:ea typeface="+mj-ea"/>
                <a:cs typeface="+mj-cs"/>
              </a:rPr>
              <a:t>condizioni</a:t>
            </a:r>
            <a:r>
              <a:rPr lang="en-US" b="1" dirty="0">
                <a:latin typeface="+mj-lt"/>
                <a:ea typeface="+mj-ea"/>
                <a:cs typeface="+mj-cs"/>
              </a:rPr>
              <a:t> per il </a:t>
            </a:r>
            <a:r>
              <a:rPr lang="en-US" b="1" dirty="0" err="1">
                <a:latin typeface="+mj-lt"/>
                <a:ea typeface="+mj-ea"/>
                <a:cs typeface="+mj-cs"/>
              </a:rPr>
              <a:t>benessere</a:t>
            </a:r>
            <a:r>
              <a:rPr lang="en-US" b="1" dirty="0">
                <a:latin typeface="+mj-lt"/>
                <a:ea typeface="+mj-ea"/>
                <a:cs typeface="+mj-cs"/>
              </a:rPr>
              <a:t> </a:t>
            </a:r>
            <a:r>
              <a:rPr lang="en-US" b="1" dirty="0" err="1">
                <a:latin typeface="+mj-lt"/>
                <a:ea typeface="+mj-ea"/>
                <a:cs typeface="+mj-cs"/>
              </a:rPr>
              <a:t>degli</a:t>
            </a:r>
            <a:r>
              <a:rPr lang="en-US" b="1" dirty="0">
                <a:latin typeface="+mj-lt"/>
                <a:ea typeface="+mj-ea"/>
                <a:cs typeface="+mj-cs"/>
              </a:rPr>
              <a:t> </a:t>
            </a:r>
            <a:r>
              <a:rPr lang="en-US" b="1" dirty="0" err="1">
                <a:latin typeface="+mj-lt"/>
                <a:ea typeface="+mj-ea"/>
                <a:cs typeface="+mj-cs"/>
              </a:rPr>
              <a:t>studenti</a:t>
            </a:r>
            <a:r>
              <a:rPr lang="en-US" b="1" dirty="0">
                <a:latin typeface="+mj-lt"/>
                <a:ea typeface="+mj-ea"/>
                <a:cs typeface="+mj-cs"/>
              </a:rPr>
              <a:t> e </a:t>
            </a:r>
            <a:r>
              <a:rPr lang="en-US" b="1" dirty="0" err="1">
                <a:latin typeface="+mj-lt"/>
                <a:ea typeface="+mj-ea"/>
                <a:cs typeface="+mj-cs"/>
              </a:rPr>
              <a:t>delle</a:t>
            </a:r>
            <a:r>
              <a:rPr lang="en-US" b="1" dirty="0">
                <a:latin typeface="+mj-lt"/>
                <a:ea typeface="+mj-ea"/>
                <a:cs typeface="+mj-cs"/>
              </a:rPr>
              <a:t> </a:t>
            </a:r>
            <a:r>
              <a:rPr lang="en-US" b="1" dirty="0" err="1">
                <a:latin typeface="+mj-lt"/>
                <a:ea typeface="+mj-ea"/>
                <a:cs typeface="+mj-cs"/>
              </a:rPr>
              <a:t>studentesse</a:t>
            </a:r>
            <a:endParaRPr lang="en-US" b="1" dirty="0">
              <a:latin typeface="+mj-lt"/>
              <a:ea typeface="+mj-ea"/>
              <a:cs typeface="+mj-cs"/>
            </a:endParaRPr>
          </a:p>
          <a:p>
            <a:pPr>
              <a:spcBef>
                <a:spcPts val="750"/>
              </a:spcBef>
              <a:buClr>
                <a:schemeClr val="bg2">
                  <a:lumMod val="40000"/>
                  <a:lumOff val="60000"/>
                </a:schemeClr>
              </a:buClr>
              <a:buSzPct val="80000"/>
              <a:buFont typeface="Wingdings 3" charset="2"/>
              <a:buChar char=""/>
            </a:pPr>
            <a:endParaRPr lang="en-US" b="1" dirty="0">
              <a:latin typeface="+mj-lt"/>
              <a:ea typeface="+mj-ea"/>
              <a:cs typeface="+mj-cs"/>
            </a:endParaRPr>
          </a:p>
          <a:p>
            <a:pPr>
              <a:spcBef>
                <a:spcPts val="750"/>
              </a:spcBef>
              <a:buClr>
                <a:schemeClr val="bg2">
                  <a:lumMod val="40000"/>
                  <a:lumOff val="60000"/>
                </a:schemeClr>
              </a:buClr>
              <a:buSzPct val="80000"/>
              <a:buFont typeface="Wingdings 3" charset="2"/>
              <a:buChar char=""/>
            </a:pPr>
            <a:r>
              <a:rPr lang="en-US" b="1" dirty="0" err="1">
                <a:latin typeface="+mj-lt"/>
                <a:ea typeface="+mj-ea"/>
                <a:cs typeface="+mj-cs"/>
              </a:rPr>
              <a:t>Generare</a:t>
            </a:r>
            <a:r>
              <a:rPr lang="en-US" b="1" dirty="0">
                <a:latin typeface="+mj-lt"/>
                <a:ea typeface="+mj-ea"/>
                <a:cs typeface="+mj-cs"/>
              </a:rPr>
              <a:t> in aula </a:t>
            </a:r>
            <a:r>
              <a:rPr lang="en-US" b="1" dirty="0" err="1">
                <a:latin typeface="+mj-lt"/>
                <a:ea typeface="+mj-ea"/>
                <a:cs typeface="+mj-cs"/>
              </a:rPr>
              <a:t>clima</a:t>
            </a:r>
            <a:r>
              <a:rPr lang="en-US" b="1" dirty="0">
                <a:latin typeface="+mj-lt"/>
                <a:ea typeface="+mj-ea"/>
                <a:cs typeface="+mj-cs"/>
              </a:rPr>
              <a:t> di </a:t>
            </a:r>
            <a:r>
              <a:rPr lang="en-US" b="1" dirty="0" err="1">
                <a:latin typeface="+mj-lt"/>
                <a:ea typeface="+mj-ea"/>
                <a:cs typeface="+mj-cs"/>
              </a:rPr>
              <a:t>tensione</a:t>
            </a:r>
            <a:r>
              <a:rPr lang="en-US" b="1" dirty="0">
                <a:latin typeface="+mj-lt"/>
                <a:ea typeface="+mj-ea"/>
                <a:cs typeface="+mj-cs"/>
              </a:rPr>
              <a:t> non </a:t>
            </a:r>
            <a:r>
              <a:rPr lang="en-US" b="1" dirty="0" err="1">
                <a:latin typeface="+mj-lt"/>
                <a:ea typeface="+mj-ea"/>
                <a:cs typeface="+mj-cs"/>
              </a:rPr>
              <a:t>aiuta</a:t>
            </a:r>
            <a:r>
              <a:rPr lang="en-US" b="1" dirty="0">
                <a:latin typeface="+mj-lt"/>
                <a:ea typeface="+mj-ea"/>
                <a:cs typeface="+mj-cs"/>
              </a:rPr>
              <a:t> le </a:t>
            </a:r>
            <a:r>
              <a:rPr lang="en-US" b="1" dirty="0" err="1">
                <a:latin typeface="+mj-lt"/>
                <a:ea typeface="+mj-ea"/>
                <a:cs typeface="+mj-cs"/>
              </a:rPr>
              <a:t>operazioni</a:t>
            </a:r>
            <a:r>
              <a:rPr lang="en-US" b="1" dirty="0">
                <a:latin typeface="+mj-lt"/>
                <a:ea typeface="+mj-ea"/>
                <a:cs typeface="+mj-cs"/>
              </a:rPr>
              <a:t> di </a:t>
            </a:r>
            <a:r>
              <a:rPr lang="en-US" b="1" dirty="0" err="1">
                <a:latin typeface="+mj-lt"/>
                <a:ea typeface="+mj-ea"/>
                <a:cs typeface="+mj-cs"/>
              </a:rPr>
              <a:t>esame</a:t>
            </a:r>
            <a:endParaRPr lang="en-US" b="1" dirty="0">
              <a:latin typeface="+mj-lt"/>
              <a:ea typeface="+mj-ea"/>
              <a:cs typeface="+mj-cs"/>
            </a:endParaRPr>
          </a:p>
          <a:p>
            <a:pPr>
              <a:spcBef>
                <a:spcPts val="750"/>
              </a:spcBef>
              <a:buClr>
                <a:schemeClr val="bg2">
                  <a:lumMod val="40000"/>
                  <a:lumOff val="60000"/>
                </a:schemeClr>
              </a:buClr>
              <a:buSzPct val="80000"/>
            </a:pPr>
            <a:endParaRPr lang="en-US" b="1" dirty="0">
              <a:latin typeface="+mj-lt"/>
              <a:ea typeface="+mj-ea"/>
              <a:cs typeface="+mj-cs"/>
            </a:endParaRPr>
          </a:p>
          <a:p>
            <a:pPr>
              <a:spcBef>
                <a:spcPts val="750"/>
              </a:spcBef>
              <a:buClr>
                <a:schemeClr val="bg2">
                  <a:lumMod val="40000"/>
                  <a:lumOff val="60000"/>
                </a:schemeClr>
              </a:buClr>
              <a:buSzPct val="80000"/>
              <a:buFont typeface="Wingdings 3" charset="2"/>
              <a:buChar char=""/>
            </a:pPr>
            <a:r>
              <a:rPr lang="en-US" b="1" dirty="0">
                <a:latin typeface="+mj-lt"/>
                <a:ea typeface="+mj-ea"/>
                <a:cs typeface="+mj-cs"/>
              </a:rPr>
              <a:t>Fare in modo </a:t>
            </a:r>
            <a:r>
              <a:rPr lang="en-US" b="1" dirty="0" err="1">
                <a:latin typeface="+mj-lt"/>
                <a:ea typeface="+mj-ea"/>
                <a:cs typeface="+mj-cs"/>
              </a:rPr>
              <a:t>che</a:t>
            </a:r>
            <a:r>
              <a:rPr lang="en-US" b="1" dirty="0">
                <a:latin typeface="+mj-lt"/>
                <a:ea typeface="+mj-ea"/>
                <a:cs typeface="+mj-cs"/>
              </a:rPr>
              <a:t> lo </a:t>
            </a:r>
            <a:r>
              <a:rPr lang="en-US" b="1" dirty="0" err="1">
                <a:latin typeface="+mj-lt"/>
                <a:ea typeface="+mj-ea"/>
                <a:cs typeface="+mj-cs"/>
              </a:rPr>
              <a:t>studente</a:t>
            </a:r>
            <a:r>
              <a:rPr lang="en-US" b="1" dirty="0">
                <a:latin typeface="+mj-lt"/>
                <a:ea typeface="+mj-ea"/>
                <a:cs typeface="+mj-cs"/>
              </a:rPr>
              <a:t> </a:t>
            </a:r>
            <a:r>
              <a:rPr lang="en-US" b="1" dirty="0" err="1">
                <a:latin typeface="+mj-lt"/>
                <a:ea typeface="+mj-ea"/>
                <a:cs typeface="+mj-cs"/>
              </a:rPr>
              <a:t>esprima</a:t>
            </a:r>
            <a:r>
              <a:rPr lang="en-US" b="1" dirty="0">
                <a:latin typeface="+mj-lt"/>
                <a:ea typeface="+mj-ea"/>
                <a:cs typeface="+mj-cs"/>
              </a:rPr>
              <a:t> il </a:t>
            </a:r>
            <a:r>
              <a:rPr lang="en-US" b="1" dirty="0" err="1">
                <a:latin typeface="+mj-lt"/>
                <a:ea typeface="+mj-ea"/>
                <a:cs typeface="+mj-cs"/>
              </a:rPr>
              <a:t>meglio</a:t>
            </a:r>
            <a:r>
              <a:rPr lang="en-US" b="1" dirty="0">
                <a:latin typeface="+mj-lt"/>
                <a:ea typeface="+mj-ea"/>
                <a:cs typeface="+mj-cs"/>
              </a:rPr>
              <a:t> di </a:t>
            </a:r>
            <a:r>
              <a:rPr lang="en-US" b="1" dirty="0" err="1">
                <a:latin typeface="+mj-lt"/>
                <a:ea typeface="+mj-ea"/>
                <a:cs typeface="+mj-cs"/>
              </a:rPr>
              <a:t>ciò</a:t>
            </a:r>
            <a:r>
              <a:rPr lang="en-US" b="1" dirty="0">
                <a:latin typeface="+mj-lt"/>
                <a:ea typeface="+mj-ea"/>
                <a:cs typeface="+mj-cs"/>
              </a:rPr>
              <a:t> </a:t>
            </a:r>
            <a:r>
              <a:rPr lang="en-US" b="1" dirty="0" err="1">
                <a:latin typeface="+mj-lt"/>
                <a:ea typeface="+mj-ea"/>
                <a:cs typeface="+mj-cs"/>
              </a:rPr>
              <a:t>che</a:t>
            </a:r>
            <a:r>
              <a:rPr lang="en-US" b="1" dirty="0">
                <a:latin typeface="+mj-lt"/>
                <a:ea typeface="+mj-ea"/>
                <a:cs typeface="+mj-cs"/>
              </a:rPr>
              <a:t> ha </a:t>
            </a:r>
            <a:r>
              <a:rPr lang="en-US" b="1" dirty="0" err="1">
                <a:latin typeface="+mj-lt"/>
                <a:ea typeface="+mj-ea"/>
                <a:cs typeface="+mj-cs"/>
              </a:rPr>
              <a:t>realizzato</a:t>
            </a:r>
            <a:r>
              <a:rPr lang="en-US" b="1" dirty="0">
                <a:latin typeface="+mj-lt"/>
                <a:ea typeface="+mj-ea"/>
                <a:cs typeface="+mj-cs"/>
              </a:rPr>
              <a:t> </a:t>
            </a:r>
            <a:r>
              <a:rPr lang="en-US" b="1" dirty="0" err="1">
                <a:latin typeface="+mj-lt"/>
                <a:ea typeface="+mj-ea"/>
                <a:cs typeface="+mj-cs"/>
              </a:rPr>
              <a:t>nel</a:t>
            </a:r>
            <a:r>
              <a:rPr lang="en-US" b="1" dirty="0">
                <a:latin typeface="+mj-lt"/>
                <a:ea typeface="+mj-ea"/>
                <a:cs typeface="+mj-cs"/>
              </a:rPr>
              <a:t> </a:t>
            </a:r>
            <a:r>
              <a:rPr lang="en-US" b="1" dirty="0" err="1">
                <a:latin typeface="+mj-lt"/>
                <a:ea typeface="+mj-ea"/>
                <a:cs typeface="+mj-cs"/>
              </a:rPr>
              <a:t>corso</a:t>
            </a:r>
            <a:r>
              <a:rPr lang="en-US" b="1" dirty="0">
                <a:latin typeface="+mj-lt"/>
                <a:ea typeface="+mj-ea"/>
                <a:cs typeface="+mj-cs"/>
              </a:rPr>
              <a:t> </a:t>
            </a:r>
            <a:r>
              <a:rPr lang="en-US" b="1" dirty="0" err="1">
                <a:latin typeface="+mj-lt"/>
                <a:ea typeface="+mj-ea"/>
                <a:cs typeface="+mj-cs"/>
              </a:rPr>
              <a:t>degli</a:t>
            </a:r>
            <a:r>
              <a:rPr lang="en-US" b="1" dirty="0">
                <a:latin typeface="+mj-lt"/>
                <a:ea typeface="+mj-ea"/>
                <a:cs typeface="+mj-cs"/>
              </a:rPr>
              <a:t> anni</a:t>
            </a:r>
          </a:p>
          <a:p>
            <a:pPr>
              <a:spcBef>
                <a:spcPts val="750"/>
              </a:spcBef>
              <a:buClr>
                <a:schemeClr val="bg2">
                  <a:lumMod val="40000"/>
                  <a:lumOff val="60000"/>
                </a:schemeClr>
              </a:buClr>
              <a:buSzPct val="80000"/>
              <a:buFont typeface="Wingdings 3" charset="2"/>
              <a:buChar char=""/>
            </a:pPr>
            <a:endParaRPr lang="en-US" b="1" dirty="0">
              <a:latin typeface="+mj-lt"/>
              <a:ea typeface="+mj-ea"/>
              <a:cs typeface="+mj-cs"/>
            </a:endParaRPr>
          </a:p>
          <a:p>
            <a:pPr>
              <a:spcBef>
                <a:spcPts val="750"/>
              </a:spcBef>
              <a:buClr>
                <a:schemeClr val="bg2">
                  <a:lumMod val="40000"/>
                  <a:lumOff val="60000"/>
                </a:schemeClr>
              </a:buClr>
              <a:buSzPct val="80000"/>
              <a:buFont typeface="Wingdings 3" charset="2"/>
              <a:buChar char=""/>
            </a:pPr>
            <a:r>
              <a:rPr lang="en-US" b="1" dirty="0">
                <a:latin typeface="+mj-lt"/>
                <a:ea typeface="+mj-ea"/>
                <a:cs typeface="+mj-cs"/>
              </a:rPr>
              <a:t>La </a:t>
            </a:r>
            <a:r>
              <a:rPr lang="en-US" b="1" dirty="0" err="1">
                <a:latin typeface="+mj-lt"/>
                <a:ea typeface="+mj-ea"/>
                <a:cs typeface="+mj-cs"/>
              </a:rPr>
              <a:t>Commissione</a:t>
            </a:r>
            <a:r>
              <a:rPr lang="en-US" b="1" dirty="0">
                <a:latin typeface="+mj-lt"/>
                <a:ea typeface="+mj-ea"/>
                <a:cs typeface="+mj-cs"/>
              </a:rPr>
              <a:t> non è </a:t>
            </a:r>
            <a:r>
              <a:rPr lang="en-US" b="1" dirty="0" err="1">
                <a:latin typeface="+mj-lt"/>
                <a:ea typeface="+mj-ea"/>
                <a:cs typeface="+mj-cs"/>
              </a:rPr>
              <a:t>chiamata</a:t>
            </a:r>
            <a:r>
              <a:rPr lang="en-US" b="1" dirty="0">
                <a:latin typeface="+mj-lt"/>
                <a:ea typeface="+mj-ea"/>
                <a:cs typeface="+mj-cs"/>
              </a:rPr>
              <a:t> a </a:t>
            </a:r>
            <a:r>
              <a:rPr lang="en-US" b="1" dirty="0" err="1">
                <a:latin typeface="+mj-lt"/>
                <a:ea typeface="+mj-ea"/>
                <a:cs typeface="+mj-cs"/>
              </a:rPr>
              <a:t>valutare</a:t>
            </a:r>
            <a:r>
              <a:rPr lang="en-US" b="1" dirty="0">
                <a:latin typeface="+mj-lt"/>
                <a:ea typeface="+mj-ea"/>
                <a:cs typeface="+mj-cs"/>
              </a:rPr>
              <a:t> la </a:t>
            </a:r>
            <a:r>
              <a:rPr lang="en-US" b="1" dirty="0" err="1">
                <a:latin typeface="+mj-lt"/>
                <a:ea typeface="+mj-ea"/>
                <a:cs typeface="+mj-cs"/>
              </a:rPr>
              <a:t>scuola</a:t>
            </a:r>
            <a:r>
              <a:rPr lang="en-US" b="1" dirty="0">
                <a:latin typeface="+mj-lt"/>
                <a:ea typeface="+mj-ea"/>
                <a:cs typeface="+mj-cs"/>
              </a:rPr>
              <a:t> ma la </a:t>
            </a:r>
            <a:r>
              <a:rPr lang="en-US" b="1" dirty="0" err="1">
                <a:latin typeface="+mj-lt"/>
                <a:ea typeface="+mj-ea"/>
                <a:cs typeface="+mj-cs"/>
              </a:rPr>
              <a:t>prestazione</a:t>
            </a:r>
            <a:r>
              <a:rPr lang="en-US" b="1" dirty="0">
                <a:latin typeface="+mj-lt"/>
                <a:ea typeface="+mj-ea"/>
                <a:cs typeface="+mj-cs"/>
              </a:rPr>
              <a:t> </a:t>
            </a:r>
            <a:r>
              <a:rPr lang="en-US" b="1" dirty="0" err="1">
                <a:latin typeface="+mj-lt"/>
                <a:ea typeface="+mj-ea"/>
                <a:cs typeface="+mj-cs"/>
              </a:rPr>
              <a:t>cognitiva</a:t>
            </a:r>
            <a:r>
              <a:rPr lang="en-US" b="1" dirty="0">
                <a:latin typeface="+mj-lt"/>
                <a:ea typeface="+mj-ea"/>
                <a:cs typeface="+mj-cs"/>
              </a:rPr>
              <a:t> </a:t>
            </a:r>
            <a:r>
              <a:rPr lang="en-US" b="1" dirty="0" err="1">
                <a:latin typeface="+mj-lt"/>
                <a:ea typeface="+mj-ea"/>
                <a:cs typeface="+mj-cs"/>
              </a:rPr>
              <a:t>dello</a:t>
            </a:r>
            <a:r>
              <a:rPr lang="en-US" b="1" dirty="0">
                <a:latin typeface="+mj-lt"/>
                <a:ea typeface="+mj-ea"/>
                <a:cs typeface="+mj-cs"/>
              </a:rPr>
              <a:t> </a:t>
            </a:r>
            <a:r>
              <a:rPr lang="en-US" b="1" dirty="0" err="1">
                <a:latin typeface="+mj-lt"/>
                <a:ea typeface="+mj-ea"/>
                <a:cs typeface="+mj-cs"/>
              </a:rPr>
              <a:t>studente</a:t>
            </a:r>
            <a:r>
              <a:rPr lang="en-US" b="1" dirty="0">
                <a:latin typeface="+mj-lt"/>
                <a:ea typeface="+mj-ea"/>
                <a:cs typeface="+mj-cs"/>
              </a:rPr>
              <a:t> e </a:t>
            </a:r>
            <a:r>
              <a:rPr lang="en-US" b="1" dirty="0" err="1">
                <a:latin typeface="+mj-lt"/>
                <a:ea typeface="+mj-ea"/>
                <a:cs typeface="+mj-cs"/>
              </a:rPr>
              <a:t>della</a:t>
            </a:r>
            <a:r>
              <a:rPr lang="en-US" b="1" dirty="0">
                <a:latin typeface="+mj-lt"/>
                <a:ea typeface="+mj-ea"/>
                <a:cs typeface="+mj-cs"/>
              </a:rPr>
              <a:t> </a:t>
            </a:r>
            <a:r>
              <a:rPr lang="en-US" b="1" dirty="0" err="1">
                <a:latin typeface="+mj-lt"/>
                <a:ea typeface="+mj-ea"/>
                <a:cs typeface="+mj-cs"/>
              </a:rPr>
              <a:t>studentessa</a:t>
            </a:r>
            <a:r>
              <a:rPr lang="en-US" b="1" dirty="0">
                <a:latin typeface="+mj-lt"/>
                <a:ea typeface="+mj-ea"/>
                <a:cs typeface="+mj-cs"/>
              </a:rPr>
              <a:t>, </a:t>
            </a:r>
            <a:r>
              <a:rPr lang="en-US" b="1" dirty="0" err="1">
                <a:latin typeface="+mj-lt"/>
                <a:ea typeface="+mj-ea"/>
                <a:cs typeface="+mj-cs"/>
              </a:rPr>
              <a:t>sostenendoli</a:t>
            </a:r>
            <a:r>
              <a:rPr lang="en-US" b="1" dirty="0">
                <a:latin typeface="+mj-lt"/>
                <a:ea typeface="+mj-ea"/>
                <a:cs typeface="+mj-cs"/>
              </a:rPr>
              <a:t> </a:t>
            </a:r>
            <a:r>
              <a:rPr lang="en-US" b="1" dirty="0" err="1">
                <a:latin typeface="+mj-lt"/>
                <a:ea typeface="+mj-ea"/>
                <a:cs typeface="+mj-cs"/>
              </a:rPr>
              <a:t>emotivamente</a:t>
            </a:r>
            <a:r>
              <a:rPr lang="en-US" b="1" dirty="0">
                <a:latin typeface="+mj-lt"/>
                <a:ea typeface="+mj-ea"/>
                <a:cs typeface="+mj-cs"/>
              </a:rPr>
              <a:t>.</a:t>
            </a:r>
          </a:p>
        </p:txBody>
      </p:sp>
    </p:spTree>
    <p:extLst>
      <p:ext uri="{BB962C8B-B14F-4D97-AF65-F5344CB8AC3E}">
        <p14:creationId xmlns:p14="http://schemas.microsoft.com/office/powerpoint/2010/main" val="4191157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092" name="Picture 3078">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3094" name="Picture 3080">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3096" name="Oval 3082">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97" name="Picture 3084">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3098" name="Picture 3086">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3099" name="Rectangle 3088">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6B94173B-C168-0151-32F2-A9EFD45C1D1F}"/>
              </a:ext>
            </a:extLst>
          </p:cNvPr>
          <p:cNvSpPr>
            <a:spLocks noGrp="1"/>
          </p:cNvSpPr>
          <p:nvPr>
            <p:ph type="title"/>
          </p:nvPr>
        </p:nvSpPr>
        <p:spPr>
          <a:xfrm>
            <a:off x="6143943" y="994410"/>
            <a:ext cx="2514282" cy="2299880"/>
          </a:xfrm>
        </p:spPr>
        <p:txBody>
          <a:bodyPr vert="horz" lIns="91440" tIns="45720" rIns="91440" bIns="45720" rtlCol="0" anchor="b">
            <a:normAutofit/>
          </a:bodyPr>
          <a:lstStyle/>
          <a:p>
            <a:pPr defTabSz="457200">
              <a:lnSpc>
                <a:spcPct val="90000"/>
              </a:lnSpc>
            </a:pPr>
            <a:r>
              <a:rPr lang="en-US" sz="2600"/>
              <a:t>LA NORMA A GUIDA DELLE OPERAZIONI E DELLE SCELTE…….</a:t>
            </a:r>
          </a:p>
        </p:txBody>
      </p:sp>
      <p:sp>
        <p:nvSpPr>
          <p:cNvPr id="3" name="Segnaposto testo 2">
            <a:extLst>
              <a:ext uri="{FF2B5EF4-FFF2-40B4-BE49-F238E27FC236}">
                <a16:creationId xmlns:a16="http://schemas.microsoft.com/office/drawing/2014/main" id="{1E86B580-A0BA-92C7-AAA2-1CD6921171A4}"/>
              </a:ext>
            </a:extLst>
          </p:cNvPr>
          <p:cNvSpPr>
            <a:spLocks noGrp="1"/>
          </p:cNvSpPr>
          <p:nvPr>
            <p:ph type="body" idx="1"/>
          </p:nvPr>
        </p:nvSpPr>
        <p:spPr>
          <a:xfrm>
            <a:off x="6143943" y="3441247"/>
            <a:ext cx="2798038" cy="1130754"/>
          </a:xfrm>
        </p:spPr>
        <p:txBody>
          <a:bodyPr vert="horz" lIns="91440" tIns="45720" rIns="91440" bIns="45720" rtlCol="0" anchor="t">
            <a:normAutofit/>
          </a:bodyPr>
          <a:lstStyle/>
          <a:p>
            <a:pPr defTabSz="457200">
              <a:spcBef>
                <a:spcPts val="1000"/>
              </a:spcBef>
              <a:buClr>
                <a:schemeClr val="accent1"/>
              </a:buClr>
            </a:pPr>
            <a:endParaRPr lang="en-US" sz="1400" dirty="0">
              <a:solidFill>
                <a:schemeClr val="accent1"/>
              </a:solidFill>
            </a:endParaRPr>
          </a:p>
          <a:p>
            <a:pPr algn="just" defTabSz="457200">
              <a:spcBef>
                <a:spcPts val="1000"/>
              </a:spcBef>
              <a:buClr>
                <a:schemeClr val="accent1"/>
              </a:buClr>
            </a:pPr>
            <a:r>
              <a:rPr lang="en-US" sz="1400" b="1" dirty="0">
                <a:solidFill>
                  <a:schemeClr val="accent1"/>
                </a:solidFill>
              </a:rPr>
              <a:t>L’ESAME è UN PROCEDIMENTO AMMINISTRATIVO</a:t>
            </a:r>
          </a:p>
        </p:txBody>
      </p:sp>
      <p:sp>
        <p:nvSpPr>
          <p:cNvPr id="3091" name="Rectangle 3090">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67843"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095"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781447" y="2067482"/>
            <a:ext cx="51435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3074" name="Picture 2" descr="Societario Archivi | Schillizzi Consulting">
            <a:extLst>
              <a:ext uri="{FF2B5EF4-FFF2-40B4-BE49-F238E27FC236}">
                <a16:creationId xmlns:a16="http://schemas.microsoft.com/office/drawing/2014/main" id="{624CCA00-A0BF-4419-8924-942C0AA86DD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2890" y="832727"/>
            <a:ext cx="4702997" cy="347769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670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653958" y="474177"/>
            <a:ext cx="5649913" cy="440224"/>
          </a:xfrm>
        </p:spPr>
        <p:txBody>
          <a:bodyPr>
            <a:normAutofit fontScale="85000" lnSpcReduction="20000"/>
          </a:bodyPr>
          <a:lstStyle/>
          <a:p>
            <a:pPr algn="ctr"/>
            <a:r>
              <a:rPr lang="it-IT" dirty="0">
                <a:solidFill>
                  <a:schemeClr val="bg2"/>
                </a:solidFill>
              </a:rPr>
              <a:t>Normativa di riferimento</a:t>
            </a:r>
          </a:p>
          <a:p>
            <a:pPr algn="ctr"/>
            <a:endParaRPr lang="it-IT" dirty="0"/>
          </a:p>
        </p:txBody>
      </p:sp>
      <p:sp>
        <p:nvSpPr>
          <p:cNvPr id="3" name="Segnaposto testo 2"/>
          <p:cNvSpPr>
            <a:spLocks noGrp="1"/>
          </p:cNvSpPr>
          <p:nvPr>
            <p:ph type="body" sz="quarter" idx="11"/>
          </p:nvPr>
        </p:nvSpPr>
        <p:spPr>
          <a:xfrm>
            <a:off x="255181" y="914401"/>
            <a:ext cx="7017489" cy="3566159"/>
          </a:xfrm>
        </p:spPr>
        <p:txBody>
          <a:bodyPr>
            <a:normAutofit/>
          </a:bodyPr>
          <a:lstStyle/>
          <a:p>
            <a:pPr marL="285750" lvl="0" indent="-285750" algn="just">
              <a:spcBef>
                <a:spcPts val="0"/>
              </a:spcBef>
              <a:spcAft>
                <a:spcPts val="400"/>
              </a:spcAft>
              <a:buClrTx/>
              <a:buSzTx/>
              <a:buFont typeface="Arial" panose="020B0604020202020204" pitchFamily="34" charset="0"/>
              <a:buChar char="•"/>
            </a:pPr>
            <a:r>
              <a:rPr lang="it-IT" sz="1400" b="1" dirty="0">
                <a:solidFill>
                  <a:schemeClr val="bg1"/>
                </a:solidFill>
                <a:latin typeface="Arial"/>
                <a:cs typeface="Arial"/>
                <a:sym typeface="Arial"/>
              </a:rPr>
              <a:t>Decreto legislativo n. 62 del 13 aprile 2017 </a:t>
            </a:r>
          </a:p>
          <a:p>
            <a:pPr marL="285750" lvl="0" indent="-285750" algn="just">
              <a:spcBef>
                <a:spcPts val="0"/>
              </a:spcBef>
              <a:spcAft>
                <a:spcPts val="400"/>
              </a:spcAft>
              <a:buClrTx/>
              <a:buSzTx/>
              <a:buFont typeface="Arial" panose="020B0604020202020204" pitchFamily="34" charset="0"/>
              <a:buChar char="•"/>
            </a:pPr>
            <a:r>
              <a:rPr lang="it-IT" sz="1400" b="1" dirty="0">
                <a:solidFill>
                  <a:schemeClr val="bg1"/>
                </a:solidFill>
                <a:latin typeface="Arial"/>
                <a:cs typeface="Arial"/>
                <a:sym typeface="Arial"/>
              </a:rPr>
              <a:t>Decreto ministeriale n. 164 del 15 giugno 2022 che adotta quadri di riferimento e griglie di valutazione per la seconda prova scritta degli esami di Stato negli istituti professionali</a:t>
            </a:r>
          </a:p>
          <a:p>
            <a:pPr marL="285750" lvl="0" indent="-285750" algn="just">
              <a:spcBef>
                <a:spcPts val="0"/>
              </a:spcBef>
              <a:spcAft>
                <a:spcPts val="400"/>
              </a:spcAft>
              <a:buClrTx/>
              <a:buSzTx/>
              <a:buFont typeface="Arial" panose="020B0604020202020204" pitchFamily="34" charset="0"/>
              <a:buChar char="•"/>
            </a:pPr>
            <a:r>
              <a:rPr lang="it-IT" sz="1400" b="1" dirty="0">
                <a:solidFill>
                  <a:schemeClr val="bg1"/>
                </a:solidFill>
                <a:latin typeface="Arial"/>
                <a:cs typeface="Arial"/>
                <a:sym typeface="Arial"/>
              </a:rPr>
              <a:t>Nota n. 24344 del 23 settembre 2022 </a:t>
            </a:r>
            <a:r>
              <a:rPr lang="it-IT" sz="1400" b="1" i="1" dirty="0">
                <a:solidFill>
                  <a:schemeClr val="bg1"/>
                </a:solidFill>
                <a:latin typeface="Arial"/>
                <a:cs typeface="Arial"/>
                <a:sym typeface="Arial"/>
              </a:rPr>
              <a:t>Tempi e modalità di presentazione delle domande per i candidati interni per gli esterni    </a:t>
            </a:r>
          </a:p>
          <a:p>
            <a:pPr marL="285750" lvl="0" indent="-285750" algn="just">
              <a:spcBef>
                <a:spcPts val="0"/>
              </a:spcBef>
              <a:spcAft>
                <a:spcPts val="400"/>
              </a:spcAft>
              <a:buClrTx/>
              <a:buSzTx/>
              <a:buFont typeface="Arial" panose="020B0604020202020204" pitchFamily="34" charset="0"/>
              <a:buChar char="•"/>
            </a:pPr>
            <a:r>
              <a:rPr lang="it-IT" sz="1400" b="1" dirty="0">
                <a:solidFill>
                  <a:schemeClr val="bg1"/>
                </a:solidFill>
                <a:latin typeface="Arial"/>
                <a:cs typeface="Arial"/>
                <a:sym typeface="Arial"/>
              </a:rPr>
              <a:t>Nota n. 2860 del 30 dicembre 2022 </a:t>
            </a:r>
            <a:r>
              <a:rPr lang="it-IT" sz="1400" b="1" i="1" dirty="0">
                <a:solidFill>
                  <a:schemeClr val="bg1"/>
                </a:solidFill>
                <a:latin typeface="Arial"/>
                <a:cs typeface="Arial"/>
                <a:sym typeface="Arial"/>
              </a:rPr>
              <a:t>Esame di Stato 2023 conclusivo del secondo ciclo di istruzione</a:t>
            </a:r>
          </a:p>
          <a:p>
            <a:pPr marL="285750" indent="-285750" algn="just">
              <a:spcBef>
                <a:spcPts val="0"/>
              </a:spcBef>
              <a:spcAft>
                <a:spcPts val="400"/>
              </a:spcAft>
              <a:buClrTx/>
              <a:buSzTx/>
              <a:buFont typeface="Arial" panose="020B0604020202020204" pitchFamily="34" charset="0"/>
              <a:buChar char="•"/>
            </a:pPr>
            <a:r>
              <a:rPr lang="it-IT" sz="1400" b="1" dirty="0">
                <a:solidFill>
                  <a:schemeClr val="bg1"/>
                </a:solidFill>
                <a:latin typeface="Arial"/>
                <a:cs typeface="Arial"/>
                <a:sym typeface="Arial"/>
              </a:rPr>
              <a:t>Decreto ministeriale n. 11 del 25 gennaio 2023 </a:t>
            </a:r>
            <a:r>
              <a:rPr lang="it-IT" sz="1400" b="1" i="1" dirty="0">
                <a:solidFill>
                  <a:schemeClr val="bg1"/>
                </a:solidFill>
                <a:latin typeface="Arial"/>
                <a:cs typeface="Arial"/>
                <a:sym typeface="Arial"/>
              </a:rPr>
              <a:t>Individuazione delle discipline oggetto della seconda prova scritta e scelta delle discipline affidate ai commissari esterni delle commissioni d’esame</a:t>
            </a:r>
          </a:p>
          <a:p>
            <a:pPr marL="285750" lvl="0" indent="-285750" algn="just">
              <a:spcBef>
                <a:spcPts val="0"/>
              </a:spcBef>
              <a:spcAft>
                <a:spcPts val="400"/>
              </a:spcAft>
              <a:buClrTx/>
              <a:buSzTx/>
              <a:buFont typeface="Arial" panose="020B0604020202020204" pitchFamily="34" charset="0"/>
              <a:buChar char="•"/>
            </a:pPr>
            <a:r>
              <a:rPr lang="it-IT" sz="1400" b="1" dirty="0">
                <a:solidFill>
                  <a:schemeClr val="bg1"/>
                </a:solidFill>
                <a:latin typeface="Arial"/>
                <a:cs typeface="Arial"/>
                <a:sym typeface="Arial"/>
              </a:rPr>
              <a:t>Ordinanza ministeriale n. 45 del 9 marzo 2023 </a:t>
            </a:r>
            <a:r>
              <a:rPr lang="it-IT" sz="1400" b="1" i="1" dirty="0">
                <a:solidFill>
                  <a:schemeClr val="bg1"/>
                </a:solidFill>
                <a:latin typeface="Arial"/>
                <a:cs typeface="Arial"/>
                <a:sym typeface="Arial"/>
              </a:rPr>
              <a:t>che disciplina lo svolgimento dell'esame di Stato conclusivo del secondo ciclo di istruzione per l'anno scolastico 2022/2023</a:t>
            </a:r>
          </a:p>
          <a:p>
            <a:pPr marL="285750" lvl="0" indent="-285750" algn="just">
              <a:spcBef>
                <a:spcPts val="0"/>
              </a:spcBef>
              <a:spcAft>
                <a:spcPts val="600"/>
              </a:spcAft>
              <a:buClrTx/>
              <a:buSzTx/>
              <a:buFont typeface="Arial" panose="020B0604020202020204" pitchFamily="34" charset="0"/>
              <a:buChar char="•"/>
            </a:pPr>
            <a:endParaRPr lang="it-IT" sz="1300" i="1" dirty="0">
              <a:solidFill>
                <a:schemeClr val="bg1"/>
              </a:solidFill>
              <a:latin typeface="Arial"/>
              <a:cs typeface="Arial"/>
              <a:sym typeface="Arial"/>
            </a:endParaRPr>
          </a:p>
          <a:p>
            <a:pPr lvl="0" algn="just">
              <a:spcBef>
                <a:spcPts val="0"/>
              </a:spcBef>
              <a:buClrTx/>
              <a:buSzTx/>
            </a:pPr>
            <a:endParaRPr lang="it-IT" sz="2000" b="1" dirty="0">
              <a:solidFill>
                <a:srgbClr val="00B0F0"/>
              </a:solidFill>
              <a:latin typeface="Arial"/>
              <a:cs typeface="Arial"/>
              <a:sym typeface="Arial"/>
            </a:endParaRPr>
          </a:p>
          <a:p>
            <a:endParaRPr lang="it-IT" dirty="0"/>
          </a:p>
        </p:txBody>
      </p:sp>
    </p:spTree>
    <p:extLst>
      <p:ext uri="{BB962C8B-B14F-4D97-AF65-F5344CB8AC3E}">
        <p14:creationId xmlns:p14="http://schemas.microsoft.com/office/powerpoint/2010/main" val="1819322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653958" y="474177"/>
            <a:ext cx="5649913" cy="440224"/>
          </a:xfrm>
        </p:spPr>
        <p:txBody>
          <a:bodyPr>
            <a:normAutofit/>
          </a:bodyPr>
          <a:lstStyle/>
          <a:p>
            <a:pPr algn="ctr"/>
            <a:r>
              <a:rPr lang="it-IT" sz="2000" dirty="0">
                <a:solidFill>
                  <a:schemeClr val="bg2"/>
                </a:solidFill>
              </a:rPr>
              <a:t>Normativa di riferimento</a:t>
            </a:r>
          </a:p>
          <a:p>
            <a:endParaRPr lang="it-IT" dirty="0"/>
          </a:p>
        </p:txBody>
      </p:sp>
      <p:sp>
        <p:nvSpPr>
          <p:cNvPr id="3" name="Segnaposto testo 2"/>
          <p:cNvSpPr>
            <a:spLocks noGrp="1"/>
          </p:cNvSpPr>
          <p:nvPr>
            <p:ph type="body" sz="quarter" idx="11"/>
          </p:nvPr>
        </p:nvSpPr>
        <p:spPr>
          <a:xfrm>
            <a:off x="467834" y="999459"/>
            <a:ext cx="6751674" cy="3481101"/>
          </a:xfrm>
        </p:spPr>
        <p:txBody>
          <a:bodyPr>
            <a:normAutofit/>
          </a:bodyPr>
          <a:lstStyle/>
          <a:p>
            <a:pPr lvl="0" algn="ctr">
              <a:spcBef>
                <a:spcPts val="0"/>
              </a:spcBef>
              <a:buClrTx/>
              <a:buSzTx/>
            </a:pPr>
            <a:endParaRPr lang="it-IT" sz="800" b="1" dirty="0">
              <a:solidFill>
                <a:srgbClr val="00B0F0"/>
              </a:solidFill>
              <a:latin typeface="Arial"/>
              <a:cs typeface="Arial"/>
              <a:sym typeface="Arial"/>
            </a:endParaRPr>
          </a:p>
          <a:p>
            <a:pPr marL="285750" lvl="0" indent="-285750" algn="just">
              <a:spcBef>
                <a:spcPts val="0"/>
              </a:spcBef>
              <a:spcAft>
                <a:spcPts val="600"/>
              </a:spcAft>
              <a:buClrTx/>
              <a:buSzTx/>
              <a:buFont typeface="Arial" panose="020B0604020202020204" pitchFamily="34" charset="0"/>
              <a:buChar char="•"/>
            </a:pPr>
            <a:r>
              <a:rPr lang="it-IT" sz="1400" b="1" dirty="0">
                <a:solidFill>
                  <a:schemeClr val="bg1"/>
                </a:solidFill>
                <a:latin typeface="Arial"/>
                <a:cs typeface="Arial"/>
                <a:sym typeface="Arial"/>
              </a:rPr>
              <a:t>Nota n. 9260 del 16 marzo 2023 </a:t>
            </a:r>
            <a:r>
              <a:rPr lang="it-IT" sz="1400" b="1" i="1" dirty="0">
                <a:solidFill>
                  <a:schemeClr val="bg1"/>
                </a:solidFill>
                <a:latin typeface="Arial"/>
                <a:cs typeface="Arial"/>
                <a:sym typeface="Arial"/>
              </a:rPr>
              <a:t>Formazione delle commissioni dell’esame di Stato conclusivo del secondo ciclo di istruzione per </a:t>
            </a:r>
            <a:r>
              <a:rPr lang="it-IT" sz="1400" b="1" i="1" dirty="0" err="1">
                <a:solidFill>
                  <a:schemeClr val="bg1"/>
                </a:solidFill>
                <a:latin typeface="Arial"/>
                <a:cs typeface="Arial"/>
                <a:sym typeface="Arial"/>
              </a:rPr>
              <a:t>l’a.s.</a:t>
            </a:r>
            <a:r>
              <a:rPr lang="it-IT" sz="1400" b="1" i="1" dirty="0">
                <a:solidFill>
                  <a:schemeClr val="bg1"/>
                </a:solidFill>
                <a:latin typeface="Arial"/>
                <a:cs typeface="Arial"/>
                <a:sym typeface="Arial"/>
              </a:rPr>
              <a:t> 2022/2023</a:t>
            </a:r>
          </a:p>
          <a:p>
            <a:pPr marL="285750" lvl="0" indent="-285750" algn="just">
              <a:spcBef>
                <a:spcPts val="0"/>
              </a:spcBef>
              <a:spcAft>
                <a:spcPts val="600"/>
              </a:spcAft>
              <a:buClrTx/>
              <a:buSzTx/>
              <a:buFont typeface="Arial" panose="020B0604020202020204" pitchFamily="34" charset="0"/>
              <a:buChar char="•"/>
            </a:pPr>
            <a:r>
              <a:rPr lang="it-IT" sz="1400" b="1" dirty="0">
                <a:solidFill>
                  <a:schemeClr val="bg1"/>
                </a:solidFill>
                <a:latin typeface="Arial"/>
                <a:cs typeface="Arial"/>
                <a:sym typeface="Arial"/>
              </a:rPr>
              <a:t>Nota n. 9503 del 20 marzo 2023 </a:t>
            </a:r>
            <a:r>
              <a:rPr lang="it-IT" sz="1400" b="1" i="1" dirty="0">
                <a:solidFill>
                  <a:schemeClr val="bg1"/>
                </a:solidFill>
                <a:latin typeface="Arial"/>
                <a:cs typeface="Arial"/>
                <a:sym typeface="Arial"/>
              </a:rPr>
              <a:t>Utilizzo delle calcolatrici elettroniche</a:t>
            </a:r>
          </a:p>
          <a:p>
            <a:pPr marL="285750" lvl="0" indent="-285750" algn="just">
              <a:spcBef>
                <a:spcPts val="0"/>
              </a:spcBef>
              <a:spcAft>
                <a:spcPts val="600"/>
              </a:spcAft>
              <a:buClrTx/>
              <a:buSzTx/>
              <a:buFont typeface="Arial" panose="020B0604020202020204" pitchFamily="34" charset="0"/>
              <a:buChar char="•"/>
            </a:pPr>
            <a:r>
              <a:rPr lang="it-IT" sz="1400" b="1" dirty="0">
                <a:solidFill>
                  <a:schemeClr val="bg1"/>
                </a:solidFill>
                <a:latin typeface="Arial"/>
                <a:cs typeface="Arial"/>
                <a:sym typeface="Arial"/>
              </a:rPr>
              <a:t>Decreto ministeriale n. 76 del 5 maggio 2023</a:t>
            </a:r>
            <a:r>
              <a:rPr lang="it-IT" sz="1400" b="1" i="1" dirty="0">
                <a:solidFill>
                  <a:schemeClr val="bg1"/>
                </a:solidFill>
                <a:latin typeface="Arial"/>
                <a:cs typeface="Arial"/>
                <a:sym typeface="Arial"/>
              </a:rPr>
              <a:t> Disposizioni per lo svolgimento dell’esame conclusivo del secondo ciclo di istruzione nelle istituzioni scolastiche statali e paritarie con progetti </a:t>
            </a:r>
            <a:r>
              <a:rPr lang="it-IT" sz="1400" b="1" i="1" dirty="0" err="1">
                <a:solidFill>
                  <a:schemeClr val="bg1"/>
                </a:solidFill>
                <a:latin typeface="Arial"/>
                <a:cs typeface="Arial"/>
                <a:sym typeface="Arial"/>
              </a:rPr>
              <a:t>EsaBac</a:t>
            </a:r>
            <a:r>
              <a:rPr lang="it-IT" sz="1400" b="1" i="1" dirty="0">
                <a:solidFill>
                  <a:schemeClr val="bg1"/>
                </a:solidFill>
                <a:latin typeface="Arial"/>
                <a:cs typeface="Arial"/>
                <a:sym typeface="Arial"/>
              </a:rPr>
              <a:t> ed </a:t>
            </a:r>
            <a:r>
              <a:rPr lang="it-IT" sz="1400" b="1" i="1" dirty="0" err="1">
                <a:solidFill>
                  <a:schemeClr val="bg1"/>
                </a:solidFill>
                <a:latin typeface="Arial"/>
                <a:cs typeface="Arial"/>
                <a:sym typeface="Arial"/>
              </a:rPr>
              <a:t>EsaBac</a:t>
            </a:r>
            <a:r>
              <a:rPr lang="it-IT" sz="1400" b="1" i="1" dirty="0">
                <a:solidFill>
                  <a:schemeClr val="bg1"/>
                </a:solidFill>
                <a:latin typeface="Arial"/>
                <a:cs typeface="Arial"/>
                <a:sym typeface="Arial"/>
              </a:rPr>
              <a:t> techno </a:t>
            </a:r>
          </a:p>
          <a:p>
            <a:pPr marL="285750" lvl="0" indent="-285750" algn="just">
              <a:spcBef>
                <a:spcPts val="0"/>
              </a:spcBef>
              <a:spcAft>
                <a:spcPts val="600"/>
              </a:spcAft>
              <a:buClrTx/>
              <a:buSzTx/>
              <a:buFont typeface="Arial" panose="020B0604020202020204" pitchFamily="34" charset="0"/>
              <a:buChar char="•"/>
            </a:pPr>
            <a:r>
              <a:rPr lang="it-IT" sz="1400" b="1" i="1" dirty="0">
                <a:solidFill>
                  <a:schemeClr val="bg1"/>
                </a:solidFill>
                <a:latin typeface="Arial"/>
                <a:cs typeface="Arial"/>
                <a:sym typeface="Arial"/>
              </a:rPr>
              <a:t>Decreto ministeriale n. 77 del 5 maggio 2023 disposizioni per lo svolgimento dell’esame di Stato nelle sezioni di liceo classico europeo</a:t>
            </a:r>
          </a:p>
          <a:p>
            <a:pPr marL="285750" indent="-285750" algn="just">
              <a:spcBef>
                <a:spcPts val="0"/>
              </a:spcBef>
              <a:spcAft>
                <a:spcPts val="600"/>
              </a:spcAft>
              <a:buClrTx/>
              <a:buSzTx/>
              <a:buFont typeface="Arial" panose="020B0604020202020204" pitchFamily="34" charset="0"/>
              <a:buChar char="•"/>
            </a:pPr>
            <a:r>
              <a:rPr lang="it-IT" sz="1400" b="1" dirty="0">
                <a:solidFill>
                  <a:schemeClr val="bg1"/>
                </a:solidFill>
                <a:latin typeface="Arial"/>
                <a:cs typeface="Arial"/>
                <a:sym typeface="Arial"/>
              </a:rPr>
              <a:t>Decreto ministeriale n. 78 del 5 maggio 2023 </a:t>
            </a:r>
            <a:r>
              <a:rPr lang="it-IT" sz="1400" b="1" i="1" dirty="0">
                <a:solidFill>
                  <a:schemeClr val="bg1"/>
                </a:solidFill>
                <a:latin typeface="Arial"/>
                <a:cs typeface="Arial"/>
                <a:sym typeface="Arial"/>
              </a:rPr>
              <a:t>Disposizioni per lo svolgimento dell’esame di Stato nelle sezioni con opzione internazionale cinese </a:t>
            </a:r>
          </a:p>
          <a:p>
            <a:pPr marL="285750" lvl="0" indent="-285750" algn="just">
              <a:spcBef>
                <a:spcPts val="0"/>
              </a:spcBef>
              <a:spcAft>
                <a:spcPts val="600"/>
              </a:spcAft>
              <a:buClrTx/>
              <a:buSzTx/>
              <a:buFont typeface="Arial" panose="020B0604020202020204" pitchFamily="34" charset="0"/>
              <a:buChar char="•"/>
            </a:pPr>
            <a:endParaRPr lang="it-IT" sz="1200" i="1" dirty="0">
              <a:solidFill>
                <a:schemeClr val="bg1"/>
              </a:solidFill>
              <a:latin typeface="Arial"/>
              <a:cs typeface="Arial"/>
              <a:sym typeface="Arial"/>
            </a:endParaRPr>
          </a:p>
          <a:p>
            <a:pPr marL="285750" lvl="0" indent="-285750" algn="just">
              <a:spcBef>
                <a:spcPts val="0"/>
              </a:spcBef>
              <a:spcAft>
                <a:spcPts val="600"/>
              </a:spcAft>
              <a:buClrTx/>
              <a:buSzTx/>
              <a:buFont typeface="Arial" panose="020B0604020202020204" pitchFamily="34" charset="0"/>
              <a:buChar char="•"/>
            </a:pPr>
            <a:endParaRPr lang="it-IT" sz="1300" i="1" dirty="0">
              <a:solidFill>
                <a:schemeClr val="bg1"/>
              </a:solidFill>
              <a:latin typeface="Arial"/>
              <a:cs typeface="Arial"/>
              <a:sym typeface="Arial"/>
            </a:endParaRPr>
          </a:p>
          <a:p>
            <a:pPr lvl="0" algn="just">
              <a:spcBef>
                <a:spcPts val="0"/>
              </a:spcBef>
              <a:buClrTx/>
              <a:buSzTx/>
            </a:pPr>
            <a:endParaRPr lang="it-IT" sz="2000" b="1" dirty="0">
              <a:solidFill>
                <a:schemeClr val="bg1"/>
              </a:solidFill>
              <a:latin typeface="Arial"/>
              <a:cs typeface="Arial"/>
              <a:sym typeface="Arial"/>
            </a:endParaRPr>
          </a:p>
          <a:p>
            <a:endParaRPr lang="it-IT" dirty="0"/>
          </a:p>
        </p:txBody>
      </p:sp>
    </p:spTree>
    <p:extLst>
      <p:ext uri="{BB962C8B-B14F-4D97-AF65-F5344CB8AC3E}">
        <p14:creationId xmlns:p14="http://schemas.microsoft.com/office/powerpoint/2010/main" val="3991942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653958" y="474177"/>
            <a:ext cx="5649913" cy="440224"/>
          </a:xfrm>
        </p:spPr>
        <p:txBody>
          <a:bodyPr>
            <a:normAutofit fontScale="85000" lnSpcReduction="20000"/>
          </a:bodyPr>
          <a:lstStyle/>
          <a:p>
            <a:pPr algn="ctr"/>
            <a:r>
              <a:rPr lang="it-IT" dirty="0">
                <a:solidFill>
                  <a:schemeClr val="bg2"/>
                </a:solidFill>
              </a:rPr>
              <a:t>Normativa di riferimento</a:t>
            </a:r>
          </a:p>
        </p:txBody>
      </p:sp>
      <p:sp>
        <p:nvSpPr>
          <p:cNvPr id="3" name="Segnaposto testo 2"/>
          <p:cNvSpPr>
            <a:spLocks noGrp="1"/>
          </p:cNvSpPr>
          <p:nvPr>
            <p:ph type="body" sz="quarter" idx="11"/>
          </p:nvPr>
        </p:nvSpPr>
        <p:spPr>
          <a:xfrm>
            <a:off x="425302" y="914401"/>
            <a:ext cx="6687879" cy="3566160"/>
          </a:xfrm>
        </p:spPr>
        <p:txBody>
          <a:bodyPr>
            <a:normAutofit/>
          </a:bodyPr>
          <a:lstStyle/>
          <a:p>
            <a:pPr lvl="0" algn="ctr">
              <a:spcBef>
                <a:spcPts val="0"/>
              </a:spcBef>
              <a:buClrTx/>
              <a:buSzTx/>
            </a:pPr>
            <a:endParaRPr lang="it-IT" sz="800" b="1" dirty="0">
              <a:solidFill>
                <a:schemeClr val="bg1"/>
              </a:solidFill>
              <a:latin typeface="Arial"/>
              <a:cs typeface="Arial"/>
              <a:sym typeface="Arial"/>
            </a:endParaRPr>
          </a:p>
          <a:p>
            <a:pPr marL="285750" indent="-285750" algn="just">
              <a:spcBef>
                <a:spcPts val="0"/>
              </a:spcBef>
              <a:spcAft>
                <a:spcPts val="600"/>
              </a:spcAft>
              <a:buClrTx/>
              <a:buSzTx/>
              <a:buFont typeface="Arial" panose="020B0604020202020204" pitchFamily="34" charset="0"/>
              <a:buChar char="•"/>
            </a:pPr>
            <a:r>
              <a:rPr lang="it-IT" sz="1600" b="1" dirty="0">
                <a:solidFill>
                  <a:schemeClr val="bg1"/>
                </a:solidFill>
                <a:latin typeface="Arial"/>
                <a:cs typeface="Arial"/>
                <a:sym typeface="Arial"/>
              </a:rPr>
              <a:t>Decreto ministeriale n. 79 del 5 maggio 2023 </a:t>
            </a:r>
            <a:r>
              <a:rPr lang="it-IT" sz="1600" b="1" i="1" dirty="0">
                <a:solidFill>
                  <a:schemeClr val="bg1"/>
                </a:solidFill>
                <a:latin typeface="Arial"/>
                <a:cs typeface="Arial"/>
                <a:sym typeface="Arial"/>
              </a:rPr>
              <a:t>Disposizioni per lo svolgimento dell’esame di Stato conclusivo del secondo ciclo di istruzione nelle sezioni con opzione internazionale spagnola</a:t>
            </a:r>
          </a:p>
          <a:p>
            <a:pPr marL="285750" indent="-285750" algn="just">
              <a:spcBef>
                <a:spcPts val="0"/>
              </a:spcBef>
              <a:spcAft>
                <a:spcPts val="600"/>
              </a:spcAft>
              <a:buClrTx/>
              <a:buSzTx/>
              <a:buFont typeface="Arial" panose="020B0604020202020204" pitchFamily="34" charset="0"/>
              <a:buChar char="•"/>
            </a:pPr>
            <a:r>
              <a:rPr lang="it-IT" sz="1600" b="1" dirty="0">
                <a:solidFill>
                  <a:schemeClr val="bg1"/>
                </a:solidFill>
                <a:latin typeface="Arial"/>
                <a:cs typeface="Arial"/>
                <a:sym typeface="Arial"/>
              </a:rPr>
              <a:t>Decreto ministeriale n. 80 del 5 maggio 2023 </a:t>
            </a:r>
            <a:r>
              <a:rPr lang="it-IT" sz="1600" b="1" i="1" dirty="0">
                <a:solidFill>
                  <a:schemeClr val="bg1"/>
                </a:solidFill>
                <a:latin typeface="Arial"/>
                <a:cs typeface="Arial"/>
                <a:sym typeface="Arial"/>
              </a:rPr>
              <a:t>Disposizioni per lo svolgimento dell’esame di Stato conclusivo del secondo ciclo di istruzione nelle sezioni con opzione internazionale tedesca</a:t>
            </a:r>
          </a:p>
          <a:p>
            <a:pPr marL="285750" indent="-285750" algn="just">
              <a:spcBef>
                <a:spcPts val="0"/>
              </a:spcBef>
              <a:spcAft>
                <a:spcPts val="600"/>
              </a:spcAft>
              <a:buClrTx/>
              <a:buSzTx/>
              <a:buFont typeface="Arial" panose="020B0604020202020204" pitchFamily="34" charset="0"/>
              <a:buChar char="•"/>
            </a:pPr>
            <a:r>
              <a:rPr lang="it-IT" sz="1600" b="1" dirty="0">
                <a:solidFill>
                  <a:schemeClr val="bg1"/>
                </a:solidFill>
                <a:latin typeface="Arial"/>
                <a:cs typeface="Arial"/>
                <a:sym typeface="Arial"/>
              </a:rPr>
              <a:t>Decreto ministeriale n. 81 del 5 maggio 2023 </a:t>
            </a:r>
            <a:r>
              <a:rPr lang="it-IT" sz="1600" b="1" i="1" dirty="0">
                <a:solidFill>
                  <a:schemeClr val="bg1"/>
                </a:solidFill>
                <a:latin typeface="Arial"/>
                <a:cs typeface="Arial"/>
                <a:sym typeface="Arial"/>
              </a:rPr>
              <a:t>Disposizioni per lo svolgimento dell’esame di Stato conclusivo del secondo ciclo di istruzione nelle classi sperimentali autorizzate </a:t>
            </a:r>
          </a:p>
          <a:p>
            <a:pPr marL="285750" indent="-285750" algn="just">
              <a:spcBef>
                <a:spcPts val="0"/>
              </a:spcBef>
              <a:spcAft>
                <a:spcPts val="600"/>
              </a:spcAft>
              <a:buClrTx/>
              <a:buSzTx/>
              <a:buFont typeface="Arial" panose="020B0604020202020204" pitchFamily="34" charset="0"/>
              <a:buChar char="•"/>
            </a:pPr>
            <a:r>
              <a:rPr lang="it-IT" sz="1600" b="1" dirty="0">
                <a:solidFill>
                  <a:schemeClr val="bg1"/>
                </a:solidFill>
                <a:latin typeface="Arial"/>
                <a:cs typeface="Arial"/>
                <a:sym typeface="Arial"/>
              </a:rPr>
              <a:t>Nota n. 15851 del 12 maggio 2023 </a:t>
            </a:r>
            <a:r>
              <a:rPr lang="it-IT" sz="1600" b="1" i="1" dirty="0">
                <a:solidFill>
                  <a:schemeClr val="bg1"/>
                </a:solidFill>
                <a:latin typeface="Arial"/>
                <a:cs typeface="Arial"/>
                <a:sym typeface="Arial"/>
              </a:rPr>
              <a:t>Adempimenti di carattere operativo e organizzativo</a:t>
            </a:r>
          </a:p>
        </p:txBody>
      </p:sp>
    </p:spTree>
    <p:extLst>
      <p:ext uri="{BB962C8B-B14F-4D97-AF65-F5344CB8AC3E}">
        <p14:creationId xmlns:p14="http://schemas.microsoft.com/office/powerpoint/2010/main" val="2915242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66BE3EF-ADAB-4BAE-9AAE-DCFD4409CB98}"/>
              </a:ext>
            </a:extLst>
          </p:cNvPr>
          <p:cNvSpPr txBox="1"/>
          <p:nvPr/>
        </p:nvSpPr>
        <p:spPr>
          <a:xfrm>
            <a:off x="6358269" y="1110996"/>
            <a:ext cx="2615609" cy="1851660"/>
          </a:xfrm>
          <a:prstGeom prst="rect">
            <a:avLst/>
          </a:prstGeom>
        </p:spPr>
        <p:txBody>
          <a:bodyPr vert="horz" lIns="68580" tIns="34290" rIns="68580" bIns="34290" rtlCol="0" anchor="b">
            <a:normAutofit/>
          </a:bodyPr>
          <a:lstStyle/>
          <a:p>
            <a:pPr>
              <a:lnSpc>
                <a:spcPct val="90000"/>
              </a:lnSpc>
              <a:spcBef>
                <a:spcPct val="0"/>
              </a:spcBef>
              <a:spcAft>
                <a:spcPts val="450"/>
              </a:spcAft>
            </a:pPr>
            <a:endParaRPr lang="en-US" sz="2550" dirty="0">
              <a:latin typeface="+mj-lt"/>
              <a:ea typeface="+mj-ea"/>
              <a:cs typeface="+mj-cs"/>
            </a:endParaRPr>
          </a:p>
          <a:p>
            <a:pPr>
              <a:lnSpc>
                <a:spcPct val="90000"/>
              </a:lnSpc>
              <a:spcBef>
                <a:spcPct val="0"/>
              </a:spcBef>
              <a:spcAft>
                <a:spcPts val="450"/>
              </a:spcAft>
            </a:pPr>
            <a:r>
              <a:rPr lang="en-US" sz="2550" b="1" dirty="0">
                <a:latin typeface="+mj-lt"/>
                <a:ea typeface="+mj-ea"/>
                <a:cs typeface="+mj-cs"/>
              </a:rPr>
              <a:t>I LAVORI DELLA COMMISSIONE</a:t>
            </a:r>
          </a:p>
        </p:txBody>
      </p:sp>
      <p:pic>
        <p:nvPicPr>
          <p:cNvPr id="4" name="Picture 2" descr="Commissione maturità 2022: docenti interni e nomi dei ...">
            <a:extLst>
              <a:ext uri="{FF2B5EF4-FFF2-40B4-BE49-F238E27FC236}">
                <a16:creationId xmlns:a16="http://schemas.microsoft.com/office/drawing/2014/main" id="{DFBDAF7F-D0E1-43FC-ACF1-3BC180E8F4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51" b="-1"/>
          <a:stretch/>
        </p:blipFill>
        <p:spPr bwMode="auto">
          <a:xfrm>
            <a:off x="691433" y="348933"/>
            <a:ext cx="5443553" cy="4007299"/>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solidFill>
            <a:srgbClr val="FFFFFF"/>
          </a:solidFill>
        </p:spPr>
      </p:pic>
    </p:spTree>
    <p:extLst>
      <p:ext uri="{BB962C8B-B14F-4D97-AF65-F5344CB8AC3E}">
        <p14:creationId xmlns:p14="http://schemas.microsoft.com/office/powerpoint/2010/main" val="494867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D94F628-A97C-0244-A74E-F4F3629E4A69}"/>
              </a:ext>
            </a:extLst>
          </p:cNvPr>
          <p:cNvSpPr txBox="1"/>
          <p:nvPr/>
        </p:nvSpPr>
        <p:spPr>
          <a:xfrm>
            <a:off x="619797" y="440142"/>
            <a:ext cx="3172575" cy="2540623"/>
          </a:xfrm>
          <a:prstGeom prst="rect">
            <a:avLst/>
          </a:prstGeom>
        </p:spPr>
        <p:txBody>
          <a:bodyPr vert="horz" lIns="68580" tIns="34290" rIns="68580" bIns="34290" rtlCol="0" anchor="b">
            <a:normAutofit lnSpcReduction="10000"/>
          </a:bodyPr>
          <a:lstStyle/>
          <a:p>
            <a:pPr algn="r">
              <a:lnSpc>
                <a:spcPct val="90000"/>
              </a:lnSpc>
              <a:spcBef>
                <a:spcPct val="0"/>
              </a:spcBef>
              <a:spcAft>
                <a:spcPts val="450"/>
              </a:spcAft>
            </a:pPr>
            <a:r>
              <a:rPr lang="en-US" sz="2775" b="1" dirty="0">
                <a:solidFill>
                  <a:srgbClr val="FFFFFF"/>
                </a:solidFill>
                <a:latin typeface="+mj-lt"/>
                <a:ea typeface="+mj-ea"/>
                <a:cs typeface="+mj-cs"/>
              </a:rPr>
              <a:t>Le </a:t>
            </a:r>
            <a:r>
              <a:rPr lang="en-US" sz="2775" b="1" dirty="0" err="1">
                <a:solidFill>
                  <a:srgbClr val="FFFFFF"/>
                </a:solidFill>
                <a:latin typeface="+mj-lt"/>
                <a:ea typeface="+mj-ea"/>
                <a:cs typeface="+mj-cs"/>
              </a:rPr>
              <a:t>azioni</a:t>
            </a:r>
            <a:r>
              <a:rPr lang="en-US" sz="2775" b="1" dirty="0">
                <a:solidFill>
                  <a:srgbClr val="FFFFFF"/>
                </a:solidFill>
                <a:latin typeface="+mj-lt"/>
                <a:ea typeface="+mj-ea"/>
                <a:cs typeface="+mj-cs"/>
              </a:rPr>
              <a:t> del </a:t>
            </a:r>
            <a:r>
              <a:rPr lang="en-US" sz="2775" b="1" dirty="0" err="1">
                <a:solidFill>
                  <a:srgbClr val="FFFFFF"/>
                </a:solidFill>
                <a:latin typeface="+mj-lt"/>
                <a:ea typeface="+mj-ea"/>
                <a:cs typeface="+mj-cs"/>
              </a:rPr>
              <a:t>Presidente</a:t>
            </a:r>
            <a:endParaRPr lang="en-US" sz="2775" b="1" dirty="0">
              <a:solidFill>
                <a:srgbClr val="FFFFFF"/>
              </a:solidFill>
              <a:latin typeface="+mj-lt"/>
              <a:ea typeface="+mj-ea"/>
              <a:cs typeface="+mj-cs"/>
            </a:endParaRPr>
          </a:p>
          <a:p>
            <a:pPr algn="r">
              <a:lnSpc>
                <a:spcPct val="90000"/>
              </a:lnSpc>
              <a:spcBef>
                <a:spcPct val="0"/>
              </a:spcBef>
              <a:spcAft>
                <a:spcPts val="450"/>
              </a:spcAft>
            </a:pPr>
            <a:r>
              <a:rPr lang="en-US" sz="2775" b="1" dirty="0" err="1">
                <a:solidFill>
                  <a:srgbClr val="FFFFFF"/>
                </a:solidFill>
                <a:latin typeface="+mj-lt"/>
                <a:ea typeface="+mj-ea"/>
                <a:cs typeface="+mj-cs"/>
              </a:rPr>
              <a:t>Operazioni</a:t>
            </a:r>
            <a:r>
              <a:rPr lang="en-US" sz="2775" b="1" dirty="0">
                <a:solidFill>
                  <a:srgbClr val="FFFFFF"/>
                </a:solidFill>
                <a:latin typeface="+mj-lt"/>
                <a:ea typeface="+mj-ea"/>
                <a:cs typeface="+mj-cs"/>
              </a:rPr>
              <a:t> </a:t>
            </a:r>
            <a:r>
              <a:rPr lang="en-US" sz="2775" b="1" dirty="0" err="1">
                <a:solidFill>
                  <a:srgbClr val="FFFFFF"/>
                </a:solidFill>
                <a:latin typeface="+mj-lt"/>
                <a:ea typeface="+mj-ea"/>
                <a:cs typeface="+mj-cs"/>
              </a:rPr>
              <a:t>propedeutiche</a:t>
            </a:r>
            <a:r>
              <a:rPr lang="en-US" sz="2775" b="1" dirty="0">
                <a:solidFill>
                  <a:srgbClr val="FFFFFF"/>
                </a:solidFill>
                <a:latin typeface="+mj-lt"/>
                <a:ea typeface="+mj-ea"/>
                <a:cs typeface="+mj-cs"/>
              </a:rPr>
              <a:t>: </a:t>
            </a:r>
            <a:r>
              <a:rPr lang="en-US" sz="2775" b="1" dirty="0" err="1">
                <a:solidFill>
                  <a:srgbClr val="FFFFFF"/>
                </a:solidFill>
                <a:latin typeface="+mj-lt"/>
                <a:ea typeface="+mj-ea"/>
                <a:cs typeface="+mj-cs"/>
              </a:rPr>
              <a:t>seduta</a:t>
            </a:r>
            <a:r>
              <a:rPr lang="en-US" sz="2775" b="1" dirty="0">
                <a:solidFill>
                  <a:srgbClr val="FFFFFF"/>
                </a:solidFill>
                <a:latin typeface="+mj-lt"/>
                <a:ea typeface="+mj-ea"/>
                <a:cs typeface="+mj-cs"/>
              </a:rPr>
              <a:t> </a:t>
            </a:r>
            <a:r>
              <a:rPr lang="en-US" sz="2775" b="1" dirty="0" err="1">
                <a:solidFill>
                  <a:srgbClr val="FFFFFF"/>
                </a:solidFill>
                <a:latin typeface="+mj-lt"/>
                <a:ea typeface="+mj-ea"/>
                <a:cs typeface="+mj-cs"/>
              </a:rPr>
              <a:t>plenaria</a:t>
            </a:r>
            <a:endParaRPr lang="en-US" sz="2775" b="1" dirty="0">
              <a:solidFill>
                <a:srgbClr val="FFFFFF"/>
              </a:solidFill>
              <a:latin typeface="+mj-lt"/>
              <a:ea typeface="+mj-ea"/>
              <a:cs typeface="+mj-cs"/>
            </a:endParaRPr>
          </a:p>
          <a:p>
            <a:pPr algn="r">
              <a:lnSpc>
                <a:spcPct val="90000"/>
              </a:lnSpc>
              <a:spcBef>
                <a:spcPct val="0"/>
              </a:spcBef>
              <a:spcAft>
                <a:spcPts val="450"/>
              </a:spcAft>
            </a:pPr>
            <a:r>
              <a:rPr lang="en-US" sz="2775" b="1" dirty="0">
                <a:solidFill>
                  <a:srgbClr val="FFFFFF"/>
                </a:solidFill>
                <a:latin typeface="+mj-lt"/>
                <a:ea typeface="+mj-ea"/>
                <a:cs typeface="+mj-cs"/>
              </a:rPr>
              <a:t>(art.15)</a:t>
            </a:r>
          </a:p>
          <a:p>
            <a:pPr algn="r">
              <a:lnSpc>
                <a:spcPct val="90000"/>
              </a:lnSpc>
              <a:spcBef>
                <a:spcPct val="0"/>
              </a:spcBef>
              <a:spcAft>
                <a:spcPts val="450"/>
              </a:spcAft>
            </a:pPr>
            <a:endParaRPr lang="en-US" sz="2775" b="1" dirty="0">
              <a:solidFill>
                <a:srgbClr val="FFFFFF"/>
              </a:solidFill>
              <a:latin typeface="+mj-lt"/>
              <a:ea typeface="+mj-ea"/>
              <a:cs typeface="+mj-cs"/>
            </a:endParaRPr>
          </a:p>
        </p:txBody>
      </p:sp>
      <p:sp>
        <p:nvSpPr>
          <p:cNvPr id="4" name="CasellaDiTesto 3">
            <a:extLst>
              <a:ext uri="{FF2B5EF4-FFF2-40B4-BE49-F238E27FC236}">
                <a16:creationId xmlns:a16="http://schemas.microsoft.com/office/drawing/2014/main" id="{D0B4C48A-EE32-AD4C-BDB9-588E48403339}"/>
              </a:ext>
            </a:extLst>
          </p:cNvPr>
          <p:cNvSpPr txBox="1"/>
          <p:nvPr/>
        </p:nvSpPr>
        <p:spPr>
          <a:xfrm>
            <a:off x="4283613" y="487111"/>
            <a:ext cx="4642339" cy="4159535"/>
          </a:xfrm>
          <a:prstGeom prst="rect">
            <a:avLst/>
          </a:prstGeom>
        </p:spPr>
        <p:txBody>
          <a:bodyPr vert="horz" lIns="68580" tIns="34290" rIns="68580" bIns="34290" rtlCol="0" anchor="ctr">
            <a:normAutofit fontScale="92500" lnSpcReduction="10000"/>
          </a:bodyPr>
          <a:lstStyle/>
          <a:p>
            <a:pPr indent="-171450">
              <a:lnSpc>
                <a:spcPct val="90000"/>
              </a:lnSpc>
              <a:spcAft>
                <a:spcPts val="450"/>
              </a:spcAft>
              <a:buFont typeface="Arial" panose="020B0604020202020204" pitchFamily="34" charset="0"/>
              <a:buChar char="•"/>
            </a:pPr>
            <a:r>
              <a:rPr lang="en-US" b="1" dirty="0" err="1"/>
              <a:t>Insediamento</a:t>
            </a:r>
            <a:r>
              <a:rPr lang="en-US" b="1" dirty="0"/>
              <a:t> e </a:t>
            </a:r>
            <a:r>
              <a:rPr lang="en-US" b="1" dirty="0" err="1"/>
              <a:t>verifica</a:t>
            </a:r>
            <a:r>
              <a:rPr lang="en-US" b="1" dirty="0"/>
              <a:t> </a:t>
            </a:r>
            <a:r>
              <a:rPr lang="en-US" b="1" dirty="0" err="1"/>
              <a:t>della</a:t>
            </a:r>
            <a:r>
              <a:rPr lang="en-US" b="1" dirty="0"/>
              <a:t> </a:t>
            </a:r>
            <a:r>
              <a:rPr lang="en-US" b="1" dirty="0" err="1"/>
              <a:t>composizione</a:t>
            </a:r>
            <a:r>
              <a:rPr lang="en-US" b="1" dirty="0"/>
              <a:t> </a:t>
            </a:r>
            <a:r>
              <a:rPr lang="en-US" b="1" dirty="0" err="1"/>
              <a:t>della</a:t>
            </a:r>
            <a:r>
              <a:rPr lang="en-US" b="1" dirty="0"/>
              <a:t> </a:t>
            </a:r>
            <a:r>
              <a:rPr lang="en-US" b="1" dirty="0" err="1"/>
              <a:t>Commissione</a:t>
            </a:r>
            <a:r>
              <a:rPr lang="en-US" b="1" dirty="0"/>
              <a:t> e </a:t>
            </a:r>
            <a:r>
              <a:rPr lang="en-US" b="1" dirty="0" err="1"/>
              <a:t>presenza</a:t>
            </a:r>
            <a:r>
              <a:rPr lang="en-US" b="1" dirty="0"/>
              <a:t> </a:t>
            </a:r>
            <a:r>
              <a:rPr lang="en-US" b="1" dirty="0" err="1"/>
              <a:t>dei</a:t>
            </a:r>
            <a:r>
              <a:rPr lang="en-US" b="1" dirty="0"/>
              <a:t> </a:t>
            </a:r>
            <a:r>
              <a:rPr lang="en-US" b="1" dirty="0" err="1"/>
              <a:t>Commissari</a:t>
            </a:r>
            <a:endParaRPr lang="en-US" b="1" dirty="0"/>
          </a:p>
          <a:p>
            <a:pPr indent="-171450">
              <a:lnSpc>
                <a:spcPct val="90000"/>
              </a:lnSpc>
              <a:spcAft>
                <a:spcPts val="450"/>
              </a:spcAft>
              <a:buFont typeface="Arial" panose="020B0604020202020204" pitchFamily="34" charset="0"/>
              <a:buChar char="•"/>
            </a:pPr>
            <a:endParaRPr lang="en-US" b="1" dirty="0"/>
          </a:p>
          <a:p>
            <a:pPr indent="-171450">
              <a:lnSpc>
                <a:spcPct val="90000"/>
              </a:lnSpc>
              <a:spcAft>
                <a:spcPts val="450"/>
              </a:spcAft>
              <a:buFont typeface="Arial" panose="020B0604020202020204" pitchFamily="34" charset="0"/>
              <a:buChar char="•"/>
            </a:pPr>
            <a:r>
              <a:rPr lang="en-US" b="1" dirty="0" err="1"/>
              <a:t>Comunica</a:t>
            </a:r>
            <a:r>
              <a:rPr lang="en-US" b="1" dirty="0"/>
              <a:t> </a:t>
            </a:r>
            <a:r>
              <a:rPr lang="en-US" b="1" dirty="0" err="1"/>
              <a:t>nominativi</a:t>
            </a:r>
            <a:r>
              <a:rPr lang="en-US" b="1" dirty="0"/>
              <a:t> </a:t>
            </a:r>
            <a:r>
              <a:rPr lang="en-US" b="1" dirty="0" err="1"/>
              <a:t>commissari</a:t>
            </a:r>
            <a:r>
              <a:rPr lang="en-US" b="1" dirty="0"/>
              <a:t> </a:t>
            </a:r>
            <a:r>
              <a:rPr lang="en-US" b="1" dirty="0" err="1"/>
              <a:t>assenti</a:t>
            </a:r>
            <a:r>
              <a:rPr lang="en-US" b="1" dirty="0"/>
              <a:t> al </a:t>
            </a:r>
            <a:r>
              <a:rPr lang="en-US" b="1" dirty="0" err="1"/>
              <a:t>Dirigente</a:t>
            </a:r>
            <a:r>
              <a:rPr lang="en-US" b="1" dirty="0"/>
              <a:t> </a:t>
            </a:r>
            <a:r>
              <a:rPr lang="en-US" b="1" dirty="0" err="1"/>
              <a:t>Scolastico</a:t>
            </a:r>
            <a:r>
              <a:rPr lang="en-US" b="1" dirty="0"/>
              <a:t> o </a:t>
            </a:r>
            <a:r>
              <a:rPr lang="en-US" b="1" dirty="0" err="1"/>
              <a:t>suo</a:t>
            </a:r>
            <a:r>
              <a:rPr lang="en-US" b="1" dirty="0"/>
              <a:t> </a:t>
            </a:r>
            <a:r>
              <a:rPr lang="en-US" b="1" dirty="0" err="1"/>
              <a:t>sostituto</a:t>
            </a:r>
            <a:r>
              <a:rPr lang="en-US" b="1" dirty="0"/>
              <a:t>;</a:t>
            </a:r>
          </a:p>
          <a:p>
            <a:pPr indent="-171450">
              <a:lnSpc>
                <a:spcPct val="90000"/>
              </a:lnSpc>
              <a:spcAft>
                <a:spcPts val="450"/>
              </a:spcAft>
              <a:buFont typeface="Arial" panose="020B0604020202020204" pitchFamily="34" charset="0"/>
              <a:buChar char="•"/>
            </a:pPr>
            <a:endParaRPr lang="en-US" b="1" dirty="0"/>
          </a:p>
          <a:p>
            <a:pPr indent="-171450">
              <a:lnSpc>
                <a:spcPct val="90000"/>
              </a:lnSpc>
              <a:spcAft>
                <a:spcPts val="450"/>
              </a:spcAft>
              <a:buFont typeface="Arial" panose="020B0604020202020204" pitchFamily="34" charset="0"/>
              <a:buChar char="•"/>
            </a:pPr>
            <a:r>
              <a:rPr lang="en-US" b="1" dirty="0" err="1"/>
              <a:t>Nomina</a:t>
            </a:r>
            <a:r>
              <a:rPr lang="en-US" b="1" dirty="0"/>
              <a:t> un vice-</a:t>
            </a:r>
            <a:r>
              <a:rPr lang="en-US" b="1" dirty="0" err="1"/>
              <a:t>presidente</a:t>
            </a:r>
            <a:r>
              <a:rPr lang="en-US" b="1" dirty="0"/>
              <a:t> </a:t>
            </a:r>
            <a:r>
              <a:rPr lang="en-US" b="1" dirty="0" err="1"/>
              <a:t>che</a:t>
            </a:r>
            <a:r>
              <a:rPr lang="en-US" b="1" dirty="0"/>
              <a:t> </a:t>
            </a:r>
            <a:r>
              <a:rPr lang="en-US" b="1" dirty="0" err="1"/>
              <a:t>può</a:t>
            </a:r>
            <a:r>
              <a:rPr lang="en-US" b="1" dirty="0"/>
              <a:t> </a:t>
            </a:r>
            <a:r>
              <a:rPr lang="en-US" b="1" dirty="0" err="1"/>
              <a:t>sostituirlo</a:t>
            </a:r>
            <a:r>
              <a:rPr lang="en-US" b="1" dirty="0"/>
              <a:t> </a:t>
            </a:r>
            <a:r>
              <a:rPr lang="en-US" b="1" dirty="0" err="1"/>
              <a:t>nei</a:t>
            </a:r>
            <a:r>
              <a:rPr lang="en-US" b="1" dirty="0"/>
              <a:t> </a:t>
            </a:r>
            <a:r>
              <a:rPr lang="en-US" b="1" dirty="0" err="1"/>
              <a:t>casi</a:t>
            </a:r>
            <a:r>
              <a:rPr lang="en-US" b="1" dirty="0"/>
              <a:t> di </a:t>
            </a:r>
            <a:r>
              <a:rPr lang="en-US" b="1" dirty="0" err="1"/>
              <a:t>assenza</a:t>
            </a:r>
            <a:r>
              <a:rPr lang="en-US" b="1" dirty="0"/>
              <a:t> di un </a:t>
            </a:r>
            <a:r>
              <a:rPr lang="en-US" b="1" dirty="0" err="1"/>
              <a:t>giorno</a:t>
            </a:r>
            <a:r>
              <a:rPr lang="en-US" b="1" dirty="0"/>
              <a:t> per </a:t>
            </a:r>
            <a:r>
              <a:rPr lang="en-US" b="1" dirty="0" err="1"/>
              <a:t>attività</a:t>
            </a:r>
            <a:r>
              <a:rPr lang="en-US" b="1" dirty="0"/>
              <a:t> in cui non è </a:t>
            </a:r>
            <a:r>
              <a:rPr lang="en-US" b="1" dirty="0" err="1"/>
              <a:t>prevista</a:t>
            </a:r>
            <a:r>
              <a:rPr lang="en-US" b="1" dirty="0"/>
              <a:t> la </a:t>
            </a:r>
            <a:r>
              <a:rPr lang="en-US" b="1" dirty="0" err="1"/>
              <a:t>presenza</a:t>
            </a:r>
            <a:r>
              <a:rPr lang="en-US" b="1" dirty="0"/>
              <a:t> </a:t>
            </a:r>
            <a:r>
              <a:rPr lang="en-US" b="1" dirty="0" err="1"/>
              <a:t>dell’intera</a:t>
            </a:r>
            <a:r>
              <a:rPr lang="en-US" b="1" dirty="0"/>
              <a:t> </a:t>
            </a:r>
            <a:r>
              <a:rPr lang="en-US" b="1" dirty="0" err="1"/>
              <a:t>commissione</a:t>
            </a:r>
            <a:r>
              <a:rPr lang="en-US" b="1" dirty="0"/>
              <a:t>;</a:t>
            </a:r>
          </a:p>
          <a:p>
            <a:pPr indent="-171450">
              <a:lnSpc>
                <a:spcPct val="90000"/>
              </a:lnSpc>
              <a:spcAft>
                <a:spcPts val="450"/>
              </a:spcAft>
              <a:buFont typeface="Arial" panose="020B0604020202020204" pitchFamily="34" charset="0"/>
              <a:buChar char="•"/>
            </a:pPr>
            <a:endParaRPr lang="en-US" b="1" dirty="0"/>
          </a:p>
          <a:p>
            <a:pPr indent="-171450">
              <a:lnSpc>
                <a:spcPct val="90000"/>
              </a:lnSpc>
              <a:spcAft>
                <a:spcPts val="450"/>
              </a:spcAft>
              <a:buFont typeface="Arial" panose="020B0604020202020204" pitchFamily="34" charset="0"/>
              <a:buChar char="•"/>
            </a:pPr>
            <a:r>
              <a:rPr lang="en-US" b="1" dirty="0" err="1"/>
              <a:t>Predispone</a:t>
            </a:r>
            <a:r>
              <a:rPr lang="en-US" b="1" dirty="0"/>
              <a:t> il </a:t>
            </a:r>
            <a:r>
              <a:rPr lang="en-US" b="1" dirty="0" err="1"/>
              <a:t>calendario</a:t>
            </a:r>
            <a:r>
              <a:rPr lang="en-US" b="1" dirty="0"/>
              <a:t> </a:t>
            </a:r>
            <a:r>
              <a:rPr lang="en-US" b="1" dirty="0" err="1"/>
              <a:t>delle</a:t>
            </a:r>
            <a:r>
              <a:rPr lang="en-US" b="1" dirty="0"/>
              <a:t> </a:t>
            </a:r>
            <a:r>
              <a:rPr lang="en-US" b="1" dirty="0" err="1"/>
              <a:t>riunioni</a:t>
            </a:r>
            <a:r>
              <a:rPr lang="en-US" b="1" dirty="0"/>
              <a:t>; </a:t>
            </a:r>
            <a:r>
              <a:rPr lang="en-US" b="1" dirty="0" err="1"/>
              <a:t>fissa</a:t>
            </a:r>
            <a:r>
              <a:rPr lang="en-US" b="1" dirty="0"/>
              <a:t> </a:t>
            </a:r>
            <a:r>
              <a:rPr lang="en-US" b="1" dirty="0" err="1"/>
              <a:t>i</a:t>
            </a:r>
            <a:r>
              <a:rPr lang="en-US" b="1" dirty="0"/>
              <a:t> tempi e le </a:t>
            </a:r>
            <a:r>
              <a:rPr lang="en-US" b="1" dirty="0" err="1"/>
              <a:t>modalità</a:t>
            </a:r>
            <a:r>
              <a:rPr lang="en-US" b="1" dirty="0"/>
              <a:t> di </a:t>
            </a:r>
            <a:r>
              <a:rPr lang="en-US" b="1" dirty="0" err="1"/>
              <a:t>effettuazione</a:t>
            </a:r>
            <a:r>
              <a:rPr lang="en-US" b="1" dirty="0"/>
              <a:t> </a:t>
            </a:r>
            <a:r>
              <a:rPr lang="en-US" b="1" dirty="0" err="1"/>
              <a:t>delle</a:t>
            </a:r>
            <a:r>
              <a:rPr lang="en-US" b="1" dirty="0"/>
              <a:t> </a:t>
            </a:r>
            <a:r>
              <a:rPr lang="en-US" b="1" dirty="0" err="1"/>
              <a:t>riunioni</a:t>
            </a:r>
            <a:r>
              <a:rPr lang="en-US" b="1" dirty="0"/>
              <a:t> </a:t>
            </a:r>
            <a:r>
              <a:rPr lang="en-US" b="1" dirty="0" err="1"/>
              <a:t>preliminari</a:t>
            </a:r>
            <a:r>
              <a:rPr lang="en-US" b="1" dirty="0"/>
              <a:t> </a:t>
            </a:r>
            <a:r>
              <a:rPr lang="en-US" b="1" dirty="0" err="1"/>
              <a:t>delle</a:t>
            </a:r>
            <a:r>
              <a:rPr lang="en-US" b="1" dirty="0"/>
              <a:t> </a:t>
            </a:r>
            <a:r>
              <a:rPr lang="en-US" b="1" dirty="0" err="1"/>
              <a:t>sottocommissioni</a:t>
            </a:r>
            <a:endParaRPr lang="en-US" b="1" dirty="0"/>
          </a:p>
          <a:p>
            <a:pPr indent="-171450">
              <a:lnSpc>
                <a:spcPct val="90000"/>
              </a:lnSpc>
              <a:spcAft>
                <a:spcPts val="450"/>
              </a:spcAft>
              <a:buFont typeface="Arial" panose="020B0604020202020204" pitchFamily="34" charset="0"/>
              <a:buChar char="•"/>
            </a:pPr>
            <a:endParaRPr lang="en-US" sz="1500" b="1" dirty="0"/>
          </a:p>
        </p:txBody>
      </p:sp>
      <p:sp>
        <p:nvSpPr>
          <p:cNvPr id="2" name="Rettangolo 1">
            <a:extLst>
              <a:ext uri="{FF2B5EF4-FFF2-40B4-BE49-F238E27FC236}">
                <a16:creationId xmlns:a16="http://schemas.microsoft.com/office/drawing/2014/main" id="{EEDE2B32-BDBB-3A23-C2D9-44784A781F35}"/>
              </a:ext>
            </a:extLst>
          </p:cNvPr>
          <p:cNvSpPr/>
          <p:nvPr/>
        </p:nvSpPr>
        <p:spPr>
          <a:xfrm>
            <a:off x="619797" y="2764465"/>
            <a:ext cx="2888947" cy="2169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Nel caso in cui la Commissione operi su due sedi, la riunione plenaria si svolge presso la prima sede della commissione</a:t>
            </a:r>
          </a:p>
        </p:txBody>
      </p:sp>
    </p:spTree>
    <p:extLst>
      <p:ext uri="{BB962C8B-B14F-4D97-AF65-F5344CB8AC3E}">
        <p14:creationId xmlns:p14="http://schemas.microsoft.com/office/powerpoint/2010/main" val="1717330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F25120-5B15-DAFB-6743-E4EB983BE8FA}"/>
              </a:ext>
            </a:extLst>
          </p:cNvPr>
          <p:cNvSpPr>
            <a:spLocks noGrp="1"/>
          </p:cNvSpPr>
          <p:nvPr>
            <p:ph type="title"/>
          </p:nvPr>
        </p:nvSpPr>
        <p:spPr>
          <a:xfrm>
            <a:off x="778871" y="153740"/>
            <a:ext cx="7053542" cy="574263"/>
          </a:xfrm>
        </p:spPr>
        <p:txBody>
          <a:bodyPr/>
          <a:lstStyle/>
          <a:p>
            <a:pPr algn="ctr"/>
            <a:r>
              <a:rPr lang="it-IT" dirty="0"/>
              <a:t>TASK FORCE</a:t>
            </a:r>
          </a:p>
        </p:txBody>
      </p:sp>
      <p:graphicFrame>
        <p:nvGraphicFramePr>
          <p:cNvPr id="6" name="Tabella 4">
            <a:extLst>
              <a:ext uri="{FF2B5EF4-FFF2-40B4-BE49-F238E27FC236}">
                <a16:creationId xmlns:a16="http://schemas.microsoft.com/office/drawing/2014/main" id="{36015689-9F01-FE4E-9785-A24992115276}"/>
              </a:ext>
            </a:extLst>
          </p:cNvPr>
          <p:cNvGraphicFramePr>
            <a:graphicFrameLocks noGrp="1"/>
          </p:cNvGraphicFramePr>
          <p:nvPr>
            <p:ph idx="1"/>
          </p:nvPr>
        </p:nvGraphicFramePr>
        <p:xfrm>
          <a:off x="103748" y="1021918"/>
          <a:ext cx="8936503" cy="3740978"/>
        </p:xfrm>
        <a:graphic>
          <a:graphicData uri="http://schemas.openxmlformats.org/drawingml/2006/table">
            <a:tbl>
              <a:tblPr firstRow="1" bandRow="1">
                <a:tableStyleId>{5C22544A-7EE6-4342-B048-85BDC9FD1C3A}</a:tableStyleId>
              </a:tblPr>
              <a:tblGrid>
                <a:gridCol w="2226061">
                  <a:extLst>
                    <a:ext uri="{9D8B030D-6E8A-4147-A177-3AD203B41FA5}">
                      <a16:colId xmlns:a16="http://schemas.microsoft.com/office/drawing/2014/main" val="3998125182"/>
                    </a:ext>
                  </a:extLst>
                </a:gridCol>
                <a:gridCol w="2242190">
                  <a:extLst>
                    <a:ext uri="{9D8B030D-6E8A-4147-A177-3AD203B41FA5}">
                      <a16:colId xmlns:a16="http://schemas.microsoft.com/office/drawing/2014/main" val="2576043752"/>
                    </a:ext>
                  </a:extLst>
                </a:gridCol>
                <a:gridCol w="2234126">
                  <a:extLst>
                    <a:ext uri="{9D8B030D-6E8A-4147-A177-3AD203B41FA5}">
                      <a16:colId xmlns:a16="http://schemas.microsoft.com/office/drawing/2014/main" val="364737126"/>
                    </a:ext>
                  </a:extLst>
                </a:gridCol>
                <a:gridCol w="2234126">
                  <a:extLst>
                    <a:ext uri="{9D8B030D-6E8A-4147-A177-3AD203B41FA5}">
                      <a16:colId xmlns:a16="http://schemas.microsoft.com/office/drawing/2014/main" val="1173519626"/>
                    </a:ext>
                  </a:extLst>
                </a:gridCol>
              </a:tblGrid>
              <a:tr h="222885">
                <a:tc>
                  <a:txBody>
                    <a:bodyPr/>
                    <a:lstStyle/>
                    <a:p>
                      <a:endParaRPr lang="it-IT" sz="1000" dirty="0"/>
                    </a:p>
                  </a:txBody>
                  <a:tcPr marL="68580" marR="68580" marT="34290" marB="34290"/>
                </a:tc>
                <a:tc>
                  <a:txBody>
                    <a:bodyPr/>
                    <a:lstStyle/>
                    <a:p>
                      <a:endParaRPr lang="it-IT" sz="1000" dirty="0"/>
                    </a:p>
                  </a:txBody>
                  <a:tcPr marL="68580" marR="68580" marT="34290" marB="34290"/>
                </a:tc>
                <a:tc>
                  <a:txBody>
                    <a:bodyPr/>
                    <a:lstStyle/>
                    <a:p>
                      <a:endParaRPr lang="it-IT" sz="900" dirty="0"/>
                    </a:p>
                  </a:txBody>
                  <a:tcPr marL="68580" marR="68580" marT="34290" marB="34290"/>
                </a:tc>
                <a:tc>
                  <a:txBody>
                    <a:bodyPr/>
                    <a:lstStyle/>
                    <a:p>
                      <a:endParaRPr lang="it-IT" sz="1000" dirty="0"/>
                    </a:p>
                  </a:txBody>
                  <a:tcPr marL="68580" marR="68580" marT="34290" marB="34290"/>
                </a:tc>
                <a:extLst>
                  <a:ext uri="{0D108BD9-81ED-4DB2-BD59-A6C34878D82A}">
                    <a16:rowId xmlns:a16="http://schemas.microsoft.com/office/drawing/2014/main" val="3170063701"/>
                  </a:ext>
                </a:extLst>
              </a:tr>
              <a:tr h="250022">
                <a:tc>
                  <a:txBody>
                    <a:bodyPr/>
                    <a:lstStyle/>
                    <a:p>
                      <a:r>
                        <a:rPr lang="it-IT" sz="1000" dirty="0"/>
                        <a:t>Giulio Benincasa</a:t>
                      </a:r>
                    </a:p>
                  </a:txBody>
                  <a:tcPr marL="68580" marR="68580" marT="34290" marB="34290"/>
                </a:tc>
                <a:tc>
                  <a:txBody>
                    <a:bodyPr/>
                    <a:lstStyle/>
                    <a:p>
                      <a:r>
                        <a:rPr lang="it-IT" sz="1000" dirty="0"/>
                        <a:t> Ufficio III - Funzionario </a:t>
                      </a:r>
                    </a:p>
                  </a:txBody>
                  <a:tcPr marL="68580" marR="68580" marT="34290" marB="34290"/>
                </a:tc>
                <a:tc>
                  <a:txBody>
                    <a:bodyPr/>
                    <a:lstStyle/>
                    <a:p>
                      <a:r>
                        <a:rPr lang="it-IT" sz="900" dirty="0"/>
                        <a:t>U.S.R. Calabria</a:t>
                      </a:r>
                    </a:p>
                  </a:txBody>
                  <a:tcPr marL="68580" marR="68580" marT="34290" marB="34290"/>
                </a:tc>
                <a:tc>
                  <a:txBody>
                    <a:bodyPr/>
                    <a:lstStyle/>
                    <a:p>
                      <a:r>
                        <a:rPr lang="it-IT" sz="800" b="1" dirty="0">
                          <a:hlinkClick r:id="rId2"/>
                        </a:rPr>
                        <a:t>giulio.benincasa@istruzione.it</a:t>
                      </a:r>
                      <a:endParaRPr lang="it-IT" sz="800" b="1" dirty="0"/>
                    </a:p>
                    <a:p>
                      <a:pPr algn="ctr"/>
                      <a:r>
                        <a:rPr lang="it-IT" sz="800" b="1" dirty="0"/>
                        <a:t>0961734573</a:t>
                      </a:r>
                    </a:p>
                  </a:txBody>
                  <a:tcPr marL="68580" marR="68580" marT="34290" marB="34290"/>
                </a:tc>
                <a:extLst>
                  <a:ext uri="{0D108BD9-81ED-4DB2-BD59-A6C34878D82A}">
                    <a16:rowId xmlns:a16="http://schemas.microsoft.com/office/drawing/2014/main" val="582716440"/>
                  </a:ext>
                </a:extLst>
              </a:tr>
              <a:tr h="625055">
                <a:tc>
                  <a:txBody>
                    <a:bodyPr/>
                    <a:lstStyle/>
                    <a:p>
                      <a:endParaRPr lang="it-IT" sz="1000" dirty="0"/>
                    </a:p>
                    <a:p>
                      <a:r>
                        <a:rPr lang="it-IT" sz="1000" dirty="0"/>
                        <a:t>Anita Commisso </a:t>
                      </a:r>
                    </a:p>
                  </a:txBody>
                  <a:tcPr marL="68580" marR="68580" marT="34290" marB="34290"/>
                </a:tc>
                <a:tc>
                  <a:txBody>
                    <a:bodyPr/>
                    <a:lstStyle/>
                    <a:p>
                      <a:r>
                        <a:rPr lang="it-IT" sz="1000" dirty="0"/>
                        <a:t>Assistente amministrativo segreteria tecnica USR Calabria</a:t>
                      </a:r>
                    </a:p>
                  </a:txBody>
                  <a:tcPr marL="68580" marR="68580" marT="34290" marB="34290"/>
                </a:tc>
                <a:tc>
                  <a:txBody>
                    <a:bodyPr/>
                    <a:lstStyle/>
                    <a:p>
                      <a:r>
                        <a:rPr lang="it-IT" sz="1000" dirty="0"/>
                        <a:t>U.S.R. Calabria</a:t>
                      </a:r>
                    </a:p>
                  </a:txBody>
                  <a:tcPr marL="68580" marR="68580" marT="34290" marB="34290"/>
                </a:tc>
                <a:tc>
                  <a:txBody>
                    <a:bodyPr/>
                    <a:lstStyle/>
                    <a:p>
                      <a:r>
                        <a:rPr lang="it-IT" sz="800" b="1" dirty="0">
                          <a:hlinkClick r:id="rId3"/>
                        </a:rPr>
                        <a:t>anita.commisso.121@posta.istruzione.it</a:t>
                      </a:r>
                      <a:endParaRPr lang="it-IT" sz="800" b="1" dirty="0"/>
                    </a:p>
                    <a:p>
                      <a:pPr algn="ctr"/>
                      <a:r>
                        <a:rPr lang="it-IT" sz="800" b="1" dirty="0"/>
                        <a:t>0961734404</a:t>
                      </a:r>
                    </a:p>
                  </a:txBody>
                  <a:tcPr marL="68580" marR="68580" marT="34290" marB="34290"/>
                </a:tc>
                <a:extLst>
                  <a:ext uri="{0D108BD9-81ED-4DB2-BD59-A6C34878D82A}">
                    <a16:rowId xmlns:a16="http://schemas.microsoft.com/office/drawing/2014/main" val="3813713624"/>
                  </a:ext>
                </a:extLst>
              </a:tr>
              <a:tr h="4375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dirty="0"/>
                        <a:t>Rosina Palumbo</a:t>
                      </a:r>
                    </a:p>
                    <a:p>
                      <a:endParaRPr lang="it-IT" sz="1000" dirty="0"/>
                    </a:p>
                  </a:txBody>
                  <a:tcPr marL="68580" marR="68580" marT="34290" marB="34290"/>
                </a:tc>
                <a:tc>
                  <a:txBody>
                    <a:bodyPr/>
                    <a:lstStyle/>
                    <a:p>
                      <a:r>
                        <a:rPr lang="it-IT" sz="1000" dirty="0"/>
                        <a:t>Docente L.107/2015</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dirty="0"/>
                        <a:t>Cosenza</a:t>
                      </a:r>
                    </a:p>
                    <a:p>
                      <a:endParaRPr lang="it-IT" sz="1000" dirty="0"/>
                    </a:p>
                  </a:txBody>
                  <a:tcPr marL="68580" marR="68580" marT="34290" marB="34290"/>
                </a:tc>
                <a:tc>
                  <a:txBody>
                    <a:bodyPr/>
                    <a:lstStyle/>
                    <a:p>
                      <a:r>
                        <a:rPr lang="it-IT" sz="800" b="1" dirty="0">
                          <a:hlinkClick r:id="rId4"/>
                        </a:rPr>
                        <a:t>rosina.palumbo@posta.istruzione.it</a:t>
                      </a:r>
                      <a:endParaRPr lang="it-IT" sz="800" b="1" dirty="0"/>
                    </a:p>
                    <a:p>
                      <a:endParaRPr lang="it-IT" sz="800" b="1" dirty="0"/>
                    </a:p>
                    <a:p>
                      <a:pPr algn="ctr"/>
                      <a:r>
                        <a:rPr lang="it-IT" sz="800" b="1" dirty="0"/>
                        <a:t>3478642343</a:t>
                      </a:r>
                    </a:p>
                  </a:txBody>
                  <a:tcPr marL="68580" marR="68580" marT="34290" marB="34290"/>
                </a:tc>
                <a:extLst>
                  <a:ext uri="{0D108BD9-81ED-4DB2-BD59-A6C34878D82A}">
                    <a16:rowId xmlns:a16="http://schemas.microsoft.com/office/drawing/2014/main" val="1528079983"/>
                  </a:ext>
                </a:extLst>
              </a:tr>
              <a:tr h="437538">
                <a:tc>
                  <a:txBody>
                    <a:bodyPr/>
                    <a:lstStyle/>
                    <a:p>
                      <a:r>
                        <a:rPr lang="it-IT" sz="1000" dirty="0"/>
                        <a:t>Amalia Rizzuto</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dirty="0"/>
                        <a:t>Docente L.107/2015</a:t>
                      </a:r>
                    </a:p>
                    <a:p>
                      <a:endParaRPr lang="it-IT" sz="10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dirty="0"/>
                        <a:t>Crotone</a:t>
                      </a:r>
                    </a:p>
                    <a:p>
                      <a:endParaRPr lang="it-IT" sz="1000" dirty="0"/>
                    </a:p>
                  </a:txBody>
                  <a:tcPr marL="68580" marR="68580" marT="34290" marB="34290"/>
                </a:tc>
                <a:tc>
                  <a:txBody>
                    <a:bodyPr/>
                    <a:lstStyle/>
                    <a:p>
                      <a:r>
                        <a:rPr lang="it-IT" sz="800" b="1" dirty="0">
                          <a:hlinkClick r:id="rId5"/>
                        </a:rPr>
                        <a:t>amaliarita.rizzuto@posta.istruzione.it</a:t>
                      </a:r>
                      <a:endParaRPr lang="it-IT" sz="800" b="1" dirty="0"/>
                    </a:p>
                    <a:p>
                      <a:pPr algn="ctr"/>
                      <a:r>
                        <a:rPr lang="it-IT" sz="800" b="1" dirty="0"/>
                        <a:t>3389502609</a:t>
                      </a:r>
                    </a:p>
                  </a:txBody>
                  <a:tcPr marL="68580" marR="68580" marT="34290" marB="34290"/>
                </a:tc>
                <a:extLst>
                  <a:ext uri="{0D108BD9-81ED-4DB2-BD59-A6C34878D82A}">
                    <a16:rowId xmlns:a16="http://schemas.microsoft.com/office/drawing/2014/main" val="2652505171"/>
                  </a:ext>
                </a:extLst>
              </a:tr>
              <a:tr h="437538">
                <a:tc>
                  <a:txBody>
                    <a:bodyPr/>
                    <a:lstStyle/>
                    <a:p>
                      <a:r>
                        <a:rPr lang="it-IT" sz="1000" dirty="0"/>
                        <a:t>Maria </a:t>
                      </a:r>
                      <a:r>
                        <a:rPr lang="it-IT" sz="1000" dirty="0" err="1"/>
                        <a:t>Loscrì</a:t>
                      </a:r>
                      <a:r>
                        <a:rPr lang="it-IT" sz="1000" dirty="0"/>
                        <a:t> </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dirty="0"/>
                        <a:t> Docente L.107/2015</a:t>
                      </a:r>
                    </a:p>
                    <a:p>
                      <a:endParaRPr lang="it-IT" sz="1000" dirty="0"/>
                    </a:p>
                  </a:txBody>
                  <a:tcPr marL="68580" marR="68580" marT="34290" marB="34290"/>
                </a:tc>
                <a:tc>
                  <a:txBody>
                    <a:bodyPr/>
                    <a:lstStyle/>
                    <a:p>
                      <a:r>
                        <a:rPr lang="it-IT" sz="1000" dirty="0"/>
                        <a:t>Vibo Valentia</a:t>
                      </a:r>
                    </a:p>
                  </a:txBody>
                  <a:tcPr marL="68580" marR="68580" marT="34290" marB="34290"/>
                </a:tc>
                <a:tc>
                  <a:txBody>
                    <a:bodyPr/>
                    <a:lstStyle/>
                    <a:p>
                      <a:r>
                        <a:rPr lang="it-IT" sz="800" b="1" dirty="0">
                          <a:hlinkClick r:id="rId6"/>
                        </a:rPr>
                        <a:t>mariaconcetta.loscri@posta.istruzione.it</a:t>
                      </a:r>
                      <a:endParaRPr lang="it-IT" sz="800" b="1" dirty="0"/>
                    </a:p>
                    <a:p>
                      <a:pPr algn="ctr"/>
                      <a:r>
                        <a:rPr lang="it-IT" sz="800" b="1" dirty="0"/>
                        <a:t>3279990459</a:t>
                      </a:r>
                    </a:p>
                  </a:txBody>
                  <a:tcPr marL="68580" marR="68580" marT="34290" marB="34290"/>
                </a:tc>
                <a:extLst>
                  <a:ext uri="{0D108BD9-81ED-4DB2-BD59-A6C34878D82A}">
                    <a16:rowId xmlns:a16="http://schemas.microsoft.com/office/drawing/2014/main" val="3392270807"/>
                  </a:ext>
                </a:extLst>
              </a:tr>
              <a:tr h="437538">
                <a:tc>
                  <a:txBody>
                    <a:bodyPr/>
                    <a:lstStyle/>
                    <a:p>
                      <a:endParaRPr lang="it-IT" sz="1000" dirty="0"/>
                    </a:p>
                    <a:p>
                      <a:r>
                        <a:rPr lang="it-IT" sz="1000" dirty="0"/>
                        <a:t>Stefania Sgotto </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dirty="0"/>
                        <a:t> Docente L.107/2015</a:t>
                      </a:r>
                    </a:p>
                    <a:p>
                      <a:endParaRPr lang="it-IT" sz="1000" dirty="0"/>
                    </a:p>
                  </a:txBody>
                  <a:tcPr marL="68580" marR="68580" marT="34290" marB="34290"/>
                </a:tc>
                <a:tc>
                  <a:txBody>
                    <a:bodyPr/>
                    <a:lstStyle/>
                    <a:p>
                      <a:r>
                        <a:rPr lang="it-IT" sz="1000" dirty="0"/>
                        <a:t>Reggio Calabria</a:t>
                      </a:r>
                    </a:p>
                  </a:txBody>
                  <a:tcPr marL="68580" marR="68580" marT="34290" marB="34290"/>
                </a:tc>
                <a:tc>
                  <a:txBody>
                    <a:bodyPr/>
                    <a:lstStyle/>
                    <a:p>
                      <a:r>
                        <a:rPr lang="it-IT" sz="800" b="1" dirty="0">
                          <a:hlinkClick r:id="rId7"/>
                        </a:rPr>
                        <a:t>stefania.sgotto@posta.istruzione.it</a:t>
                      </a:r>
                      <a:endParaRPr lang="it-IT" sz="800" b="1" dirty="0"/>
                    </a:p>
                    <a:p>
                      <a:pPr algn="ctr"/>
                      <a:r>
                        <a:rPr lang="it-IT" sz="800" b="1" dirty="0"/>
                        <a:t>3498355320</a:t>
                      </a:r>
                    </a:p>
                  </a:txBody>
                  <a:tcPr marL="68580" marR="68580" marT="34290" marB="34290"/>
                </a:tc>
                <a:extLst>
                  <a:ext uri="{0D108BD9-81ED-4DB2-BD59-A6C34878D82A}">
                    <a16:rowId xmlns:a16="http://schemas.microsoft.com/office/drawing/2014/main" val="3358925216"/>
                  </a:ext>
                </a:extLst>
              </a:tr>
              <a:tr h="830466">
                <a:tc>
                  <a:txBody>
                    <a:bodyPr/>
                    <a:lstStyle/>
                    <a:p>
                      <a:endParaRPr lang="it-IT" sz="1000" dirty="0"/>
                    </a:p>
                    <a:p>
                      <a:r>
                        <a:rPr lang="it-IT" sz="1000" dirty="0"/>
                        <a:t>Patrizia Rizzo</a:t>
                      </a:r>
                    </a:p>
                  </a:txBody>
                  <a:tcPr marL="68580" marR="68580" marT="34290" marB="34290"/>
                </a:tc>
                <a:tc>
                  <a:txBody>
                    <a:bodyPr/>
                    <a:lstStyle/>
                    <a:p>
                      <a:endParaRPr lang="it-IT" sz="1000" dirty="0"/>
                    </a:p>
                    <a:p>
                      <a:r>
                        <a:rPr lang="it-IT" sz="1000" dirty="0"/>
                        <a:t>Dirigente scolastico -</a:t>
                      </a:r>
                      <a:r>
                        <a:rPr lang="it-IT" sz="800" dirty="0"/>
                        <a:t>utilizzata presso USR Calabria</a:t>
                      </a:r>
                    </a:p>
                    <a:p>
                      <a:r>
                        <a:rPr lang="it-IT" sz="800" dirty="0"/>
                        <a:t>Legge 448/98</a:t>
                      </a:r>
                    </a:p>
                  </a:txBody>
                  <a:tcPr marL="68580" marR="68580" marT="34290" marB="34290"/>
                </a:tc>
                <a:tc>
                  <a:txBody>
                    <a:bodyPr/>
                    <a:lstStyle/>
                    <a:p>
                      <a:endParaRPr lang="it-IT" sz="1000" dirty="0"/>
                    </a:p>
                    <a:p>
                      <a:r>
                        <a:rPr lang="it-IT" sz="1000" dirty="0"/>
                        <a:t>Catanzaro</a:t>
                      </a:r>
                    </a:p>
                  </a:txBody>
                  <a:tcPr marL="68580" marR="68580" marT="34290" marB="34290"/>
                </a:tc>
                <a:tc>
                  <a:txBody>
                    <a:bodyPr/>
                    <a:lstStyle/>
                    <a:p>
                      <a:r>
                        <a:rPr lang="it-IT" sz="800" b="1" dirty="0">
                          <a:hlinkClick r:id="rId8"/>
                        </a:rPr>
                        <a:t>patrizia.rizzo@posta.istruzione.it</a:t>
                      </a:r>
                      <a:endParaRPr lang="it-IT" sz="800" b="1" dirty="0"/>
                    </a:p>
                    <a:p>
                      <a:pPr algn="ctr"/>
                      <a:r>
                        <a:rPr lang="it-IT" sz="800" b="1" dirty="0"/>
                        <a:t>3296153132</a:t>
                      </a:r>
                    </a:p>
                  </a:txBody>
                  <a:tcPr marL="68580" marR="68580" marT="34290" marB="34290"/>
                </a:tc>
                <a:extLst>
                  <a:ext uri="{0D108BD9-81ED-4DB2-BD59-A6C34878D82A}">
                    <a16:rowId xmlns:a16="http://schemas.microsoft.com/office/drawing/2014/main" val="2408444928"/>
                  </a:ext>
                </a:extLst>
              </a:tr>
            </a:tbl>
          </a:graphicData>
        </a:graphic>
      </p:graphicFrame>
    </p:spTree>
    <p:extLst>
      <p:ext uri="{BB962C8B-B14F-4D97-AF65-F5344CB8AC3E}">
        <p14:creationId xmlns:p14="http://schemas.microsoft.com/office/powerpoint/2010/main" val="219110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50" name="Picture 104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052" name="Picture 105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054" name="Oval 105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56" name="Picture 105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058" name="Picture 105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060" name="Rectangle 105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30" name="Picture 6" descr="138.900+ Insegnante Illustrazioni, grafiche vettoriali royalty-free e clip  art - iStock">
            <a:extLst>
              <a:ext uri="{FF2B5EF4-FFF2-40B4-BE49-F238E27FC236}">
                <a16:creationId xmlns:a16="http://schemas.microsoft.com/office/drawing/2014/main" id="{BF4875DE-310C-FACA-012D-E57BE825C10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715" r="10714" b="-1"/>
          <a:stretch/>
        </p:blipFill>
        <p:spPr bwMode="auto">
          <a:xfrm>
            <a:off x="408976" y="741005"/>
            <a:ext cx="2993925" cy="314713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D7FAA3F8-E59C-564E-0848-74EAD8CCFC57}"/>
              </a:ext>
            </a:extLst>
          </p:cNvPr>
          <p:cNvSpPr txBox="1"/>
          <p:nvPr/>
        </p:nvSpPr>
        <p:spPr>
          <a:xfrm>
            <a:off x="3654020" y="520996"/>
            <a:ext cx="4666170" cy="4165304"/>
          </a:xfrm>
          <a:prstGeom prst="rect">
            <a:avLst/>
          </a:prstGeom>
        </p:spPr>
        <p:txBody>
          <a:bodyPr vert="horz" lIns="91440" tIns="45720" rIns="91440" bIns="45720" rtlCol="0">
            <a:normAutofit/>
          </a:bodyPr>
          <a:lstStyle/>
          <a:p>
            <a:pPr algn="just">
              <a:lnSpc>
                <a:spcPct val="90000"/>
              </a:lnSpc>
              <a:spcBef>
                <a:spcPts val="1000"/>
              </a:spcBef>
              <a:buClr>
                <a:schemeClr val="bg2">
                  <a:lumMod val="40000"/>
                  <a:lumOff val="60000"/>
                </a:schemeClr>
              </a:buClr>
              <a:buSzPct val="80000"/>
              <a:buFont typeface="Wingdings 3" charset="2"/>
              <a:buChar char=""/>
            </a:pPr>
            <a:r>
              <a:rPr lang="en-US" sz="2000" dirty="0" err="1">
                <a:latin typeface="+mj-lt"/>
                <a:ea typeface="+mj-ea"/>
                <a:cs typeface="+mj-cs"/>
              </a:rPr>
              <a:t>Quest’anno</a:t>
            </a:r>
            <a:r>
              <a:rPr lang="en-US" sz="2000" dirty="0">
                <a:latin typeface="+mj-lt"/>
                <a:ea typeface="+mj-ea"/>
                <a:cs typeface="+mj-cs"/>
              </a:rPr>
              <a:t> </a:t>
            </a:r>
            <a:r>
              <a:rPr lang="en-US" sz="2000" dirty="0" err="1">
                <a:latin typeface="+mj-lt"/>
                <a:ea typeface="+mj-ea"/>
                <a:cs typeface="+mj-cs"/>
              </a:rPr>
              <a:t>tornano</a:t>
            </a:r>
            <a:r>
              <a:rPr lang="en-US" sz="2000" dirty="0">
                <a:latin typeface="+mj-lt"/>
                <a:ea typeface="+mj-ea"/>
                <a:cs typeface="+mj-cs"/>
              </a:rPr>
              <a:t> le </a:t>
            </a:r>
            <a:r>
              <a:rPr lang="en-US" sz="2000" dirty="0" err="1">
                <a:latin typeface="+mj-lt"/>
                <a:ea typeface="+mj-ea"/>
                <a:cs typeface="+mj-cs"/>
              </a:rPr>
              <a:t>Commissioni</a:t>
            </a:r>
            <a:r>
              <a:rPr lang="en-US" sz="2000" dirty="0">
                <a:latin typeface="+mj-lt"/>
                <a:ea typeface="+mj-ea"/>
                <a:cs typeface="+mj-cs"/>
              </a:rPr>
              <a:t> </a:t>
            </a:r>
            <a:r>
              <a:rPr lang="en-US" sz="2000" dirty="0" err="1">
                <a:latin typeface="+mj-lt"/>
                <a:ea typeface="+mj-ea"/>
                <a:cs typeface="+mj-cs"/>
              </a:rPr>
              <a:t>miste</a:t>
            </a:r>
            <a:r>
              <a:rPr lang="en-US" sz="2000" dirty="0">
                <a:latin typeface="+mj-lt"/>
                <a:ea typeface="+mj-ea"/>
                <a:cs typeface="+mj-cs"/>
              </a:rPr>
              <a:t> </a:t>
            </a:r>
            <a:r>
              <a:rPr lang="en-US" sz="2000" dirty="0" err="1">
                <a:latin typeface="+mj-lt"/>
                <a:ea typeface="+mj-ea"/>
                <a:cs typeface="+mj-cs"/>
              </a:rPr>
              <a:t>costituite</a:t>
            </a:r>
            <a:r>
              <a:rPr lang="en-US" sz="2000" dirty="0">
                <a:latin typeface="+mj-lt"/>
                <a:ea typeface="+mj-ea"/>
                <a:cs typeface="+mj-cs"/>
              </a:rPr>
              <a:t> da:</a:t>
            </a:r>
          </a:p>
          <a:p>
            <a:pPr marL="285750" indent="-285750" algn="just">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due </a:t>
            </a:r>
            <a:r>
              <a:rPr lang="en-US" sz="2000" dirty="0" err="1">
                <a:latin typeface="+mj-lt"/>
                <a:ea typeface="+mj-ea"/>
                <a:cs typeface="+mj-cs"/>
              </a:rPr>
              <a:t>sottocommissioni</a:t>
            </a:r>
            <a:r>
              <a:rPr lang="en-US" sz="2000" dirty="0">
                <a:latin typeface="+mj-lt"/>
                <a:ea typeface="+mj-ea"/>
                <a:cs typeface="+mj-cs"/>
              </a:rPr>
              <a:t>;</a:t>
            </a:r>
          </a:p>
          <a:p>
            <a:pPr marL="285750" indent="-285750" algn="just">
              <a:lnSpc>
                <a:spcPct val="90000"/>
              </a:lnSpc>
              <a:spcBef>
                <a:spcPts val="1000"/>
              </a:spcBef>
              <a:buClr>
                <a:schemeClr val="bg2">
                  <a:lumMod val="40000"/>
                  <a:lumOff val="60000"/>
                </a:schemeClr>
              </a:buClr>
              <a:buSzPct val="80000"/>
              <a:buFont typeface="Wingdings 3" charset="2"/>
              <a:buChar char=""/>
            </a:pPr>
            <a:r>
              <a:rPr lang="en-US" sz="2000" dirty="0" err="1">
                <a:latin typeface="+mj-lt"/>
                <a:ea typeface="+mj-ea"/>
                <a:cs typeface="+mj-cs"/>
              </a:rPr>
              <a:t>Ogni</a:t>
            </a:r>
            <a:r>
              <a:rPr lang="en-US" sz="2000" dirty="0">
                <a:latin typeface="+mj-lt"/>
                <a:ea typeface="+mj-ea"/>
                <a:cs typeface="+mj-cs"/>
              </a:rPr>
              <a:t> </a:t>
            </a:r>
            <a:r>
              <a:rPr lang="en-US" sz="2000" dirty="0" err="1">
                <a:latin typeface="+mj-lt"/>
                <a:ea typeface="+mj-ea"/>
                <a:cs typeface="+mj-cs"/>
              </a:rPr>
              <a:t>sottocommissione</a:t>
            </a:r>
            <a:r>
              <a:rPr lang="en-US" sz="2000" dirty="0">
                <a:latin typeface="+mj-lt"/>
                <a:ea typeface="+mj-ea"/>
                <a:cs typeface="+mj-cs"/>
              </a:rPr>
              <a:t> è </a:t>
            </a:r>
            <a:r>
              <a:rPr lang="en-US" sz="2000" dirty="0" err="1">
                <a:latin typeface="+mj-lt"/>
                <a:ea typeface="+mj-ea"/>
                <a:cs typeface="+mj-cs"/>
              </a:rPr>
              <a:t>composta</a:t>
            </a:r>
            <a:r>
              <a:rPr lang="en-US" sz="2000" dirty="0">
                <a:latin typeface="+mj-lt"/>
                <a:ea typeface="+mj-ea"/>
                <a:cs typeface="+mj-cs"/>
              </a:rPr>
              <a:t> </a:t>
            </a:r>
            <a:r>
              <a:rPr lang="en-US" sz="2000" dirty="0" err="1">
                <a:latin typeface="+mj-lt"/>
                <a:ea typeface="+mj-ea"/>
                <a:cs typeface="+mj-cs"/>
              </a:rPr>
              <a:t>ciascuna</a:t>
            </a:r>
            <a:r>
              <a:rPr lang="en-US" sz="2000" dirty="0">
                <a:latin typeface="+mj-lt"/>
                <a:ea typeface="+mj-ea"/>
                <a:cs typeface="+mj-cs"/>
              </a:rPr>
              <a:t> da sei </a:t>
            </a:r>
            <a:r>
              <a:rPr lang="en-US" sz="2000" dirty="0" err="1">
                <a:latin typeface="+mj-lt"/>
                <a:ea typeface="+mj-ea"/>
                <a:cs typeface="+mj-cs"/>
              </a:rPr>
              <a:t>commissari</a:t>
            </a:r>
            <a:r>
              <a:rPr lang="en-US" sz="2000" dirty="0">
                <a:latin typeface="+mj-lt"/>
                <a:ea typeface="+mj-ea"/>
                <a:cs typeface="+mj-cs"/>
              </a:rPr>
              <a:t>;</a:t>
            </a:r>
          </a:p>
          <a:p>
            <a:pPr marL="285750" indent="-285750" algn="just">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Tre </a:t>
            </a:r>
            <a:r>
              <a:rPr lang="en-US" sz="2000" dirty="0" err="1">
                <a:latin typeface="+mj-lt"/>
                <a:ea typeface="+mj-ea"/>
                <a:cs typeface="+mj-cs"/>
              </a:rPr>
              <a:t>membri</a:t>
            </a:r>
            <a:r>
              <a:rPr lang="en-US" sz="2000" dirty="0">
                <a:latin typeface="+mj-lt"/>
                <a:ea typeface="+mj-ea"/>
                <a:cs typeface="+mj-cs"/>
              </a:rPr>
              <a:t> </a:t>
            </a:r>
            <a:r>
              <a:rPr lang="en-US" sz="2000" dirty="0" err="1">
                <a:latin typeface="+mj-lt"/>
                <a:ea typeface="+mj-ea"/>
                <a:cs typeface="+mj-cs"/>
              </a:rPr>
              <a:t>interni</a:t>
            </a:r>
            <a:r>
              <a:rPr lang="en-US" sz="2000" dirty="0">
                <a:latin typeface="+mj-lt"/>
                <a:ea typeface="+mj-ea"/>
                <a:cs typeface="+mj-cs"/>
              </a:rPr>
              <a:t>, </a:t>
            </a:r>
            <a:r>
              <a:rPr lang="en-US" sz="2000" dirty="0" err="1">
                <a:latin typeface="+mj-lt"/>
                <a:ea typeface="+mj-ea"/>
                <a:cs typeface="+mj-cs"/>
              </a:rPr>
              <a:t>appartenenti</a:t>
            </a:r>
            <a:r>
              <a:rPr lang="en-US" sz="2000" dirty="0">
                <a:latin typeface="+mj-lt"/>
                <a:ea typeface="+mj-ea"/>
                <a:cs typeface="+mj-cs"/>
              </a:rPr>
              <a:t> </a:t>
            </a:r>
            <a:r>
              <a:rPr lang="en-US" sz="2000" dirty="0" err="1">
                <a:latin typeface="+mj-lt"/>
                <a:ea typeface="+mj-ea"/>
                <a:cs typeface="+mj-cs"/>
              </a:rPr>
              <a:t>all’istituzione</a:t>
            </a:r>
            <a:r>
              <a:rPr lang="en-US" sz="2000" dirty="0">
                <a:latin typeface="+mj-lt"/>
                <a:ea typeface="+mj-ea"/>
                <a:cs typeface="+mj-cs"/>
              </a:rPr>
              <a:t> </a:t>
            </a:r>
            <a:r>
              <a:rPr lang="en-US" sz="2000" dirty="0" err="1">
                <a:latin typeface="+mj-lt"/>
                <a:ea typeface="+mj-ea"/>
                <a:cs typeface="+mj-cs"/>
              </a:rPr>
              <a:t>scolastica</a:t>
            </a:r>
            <a:r>
              <a:rPr lang="en-US" sz="2000" dirty="0">
                <a:latin typeface="+mj-lt"/>
                <a:ea typeface="+mj-ea"/>
                <a:cs typeface="+mj-cs"/>
              </a:rPr>
              <a:t> </a:t>
            </a:r>
            <a:r>
              <a:rPr lang="en-US" sz="2000" dirty="0" err="1">
                <a:latin typeface="+mj-lt"/>
                <a:ea typeface="+mj-ea"/>
                <a:cs typeface="+mj-cs"/>
              </a:rPr>
              <a:t>sede</a:t>
            </a:r>
            <a:r>
              <a:rPr lang="en-US" sz="2000" dirty="0">
                <a:latin typeface="+mj-lt"/>
                <a:ea typeface="+mj-ea"/>
                <a:cs typeface="+mj-cs"/>
              </a:rPr>
              <a:t> di </a:t>
            </a:r>
            <a:r>
              <a:rPr lang="en-US" sz="2000" dirty="0" err="1">
                <a:latin typeface="+mj-lt"/>
                <a:ea typeface="+mj-ea"/>
                <a:cs typeface="+mj-cs"/>
              </a:rPr>
              <a:t>esame</a:t>
            </a:r>
            <a:r>
              <a:rPr lang="en-US" sz="2000" dirty="0">
                <a:latin typeface="+mj-lt"/>
                <a:ea typeface="+mj-ea"/>
                <a:cs typeface="+mj-cs"/>
              </a:rPr>
              <a:t>; </a:t>
            </a:r>
            <a:r>
              <a:rPr lang="en-US" sz="2000" dirty="0" err="1">
                <a:latin typeface="+mj-lt"/>
                <a:ea typeface="+mj-ea"/>
                <a:cs typeface="+mj-cs"/>
              </a:rPr>
              <a:t>tre</a:t>
            </a:r>
            <a:r>
              <a:rPr lang="en-US" sz="2000" dirty="0">
                <a:latin typeface="+mj-lt"/>
                <a:ea typeface="+mj-ea"/>
                <a:cs typeface="+mj-cs"/>
              </a:rPr>
              <a:t> </a:t>
            </a:r>
            <a:r>
              <a:rPr lang="en-US" sz="2000" dirty="0" err="1">
                <a:latin typeface="+mj-lt"/>
                <a:ea typeface="+mj-ea"/>
                <a:cs typeface="+mj-cs"/>
              </a:rPr>
              <a:t>membri</a:t>
            </a:r>
            <a:r>
              <a:rPr lang="en-US" sz="2000" dirty="0">
                <a:latin typeface="+mj-lt"/>
                <a:ea typeface="+mj-ea"/>
                <a:cs typeface="+mj-cs"/>
              </a:rPr>
              <a:t> </a:t>
            </a:r>
            <a:r>
              <a:rPr lang="en-US" sz="2000" dirty="0" err="1">
                <a:latin typeface="+mj-lt"/>
                <a:ea typeface="+mj-ea"/>
                <a:cs typeface="+mj-cs"/>
              </a:rPr>
              <a:t>esterni</a:t>
            </a:r>
            <a:r>
              <a:rPr lang="en-US" sz="2000" dirty="0">
                <a:latin typeface="+mj-lt"/>
                <a:ea typeface="+mj-ea"/>
                <a:cs typeface="+mj-cs"/>
              </a:rPr>
              <a:t>;</a:t>
            </a:r>
          </a:p>
          <a:p>
            <a:pPr marL="285750" indent="-285750" algn="just">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Un </a:t>
            </a:r>
            <a:r>
              <a:rPr lang="en-US" sz="2000" dirty="0" err="1">
                <a:latin typeface="+mj-lt"/>
                <a:ea typeface="+mj-ea"/>
                <a:cs typeface="+mj-cs"/>
              </a:rPr>
              <a:t>Presidente</a:t>
            </a:r>
            <a:r>
              <a:rPr lang="en-US" sz="2000" dirty="0">
                <a:latin typeface="+mj-lt"/>
                <a:ea typeface="+mj-ea"/>
                <a:cs typeface="+mj-cs"/>
              </a:rPr>
              <a:t> </a:t>
            </a:r>
            <a:r>
              <a:rPr lang="en-US" sz="2000" dirty="0" err="1">
                <a:latin typeface="+mj-lt"/>
                <a:ea typeface="+mj-ea"/>
                <a:cs typeface="+mj-cs"/>
              </a:rPr>
              <a:t>unico</a:t>
            </a:r>
            <a:r>
              <a:rPr lang="en-US" sz="2000" dirty="0">
                <a:latin typeface="+mj-lt"/>
                <a:ea typeface="+mj-ea"/>
                <a:cs typeface="+mj-cs"/>
              </a:rPr>
              <a:t> per le due </a:t>
            </a:r>
            <a:r>
              <a:rPr lang="en-US" sz="2000" dirty="0" err="1">
                <a:latin typeface="+mj-lt"/>
                <a:ea typeface="+mj-ea"/>
                <a:cs typeface="+mj-cs"/>
              </a:rPr>
              <a:t>sottocommissioni</a:t>
            </a:r>
            <a:endParaRPr lang="en-US" sz="2000" dirty="0">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endParaRPr lang="en-US" sz="1700" dirty="0">
              <a:latin typeface="+mj-lt"/>
              <a:ea typeface="+mj-ea"/>
              <a:cs typeface="+mj-cs"/>
            </a:endParaRPr>
          </a:p>
        </p:txBody>
      </p:sp>
    </p:spTree>
    <p:extLst>
      <p:ext uri="{BB962C8B-B14F-4D97-AF65-F5344CB8AC3E}">
        <p14:creationId xmlns:p14="http://schemas.microsoft.com/office/powerpoint/2010/main" val="4242380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2057" name="Picture 2056">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2059" name="Oval 2058">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61" name="Picture 2060">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2063" name="Picture 2062">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2065" name="Rectangle 2064">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asellaDiTesto 2">
            <a:extLst>
              <a:ext uri="{FF2B5EF4-FFF2-40B4-BE49-F238E27FC236}">
                <a16:creationId xmlns:a16="http://schemas.microsoft.com/office/drawing/2014/main" id="{0F2E9CAB-8AC2-E0A6-8AD4-3DA16EFF10D1}"/>
              </a:ext>
            </a:extLst>
          </p:cNvPr>
          <p:cNvSpPr txBox="1"/>
          <p:nvPr/>
        </p:nvSpPr>
        <p:spPr>
          <a:xfrm>
            <a:off x="5056584" y="1091222"/>
            <a:ext cx="3601640" cy="248128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a:solidFill>
                  <a:schemeClr val="tx2"/>
                </a:solidFill>
                <a:latin typeface="+mj-lt"/>
                <a:ea typeface="+mj-ea"/>
                <a:cs typeface="+mj-cs"/>
              </a:rPr>
              <a:t>Cosa succede se un commissario è assente?</a:t>
            </a:r>
          </a:p>
        </p:txBody>
      </p:sp>
      <p:pic>
        <p:nvPicPr>
          <p:cNvPr id="2050" name="Picture 2" descr="830+ Grattarsi La Testa Illustrazioni, grafiche vettoriali ...">
            <a:extLst>
              <a:ext uri="{FF2B5EF4-FFF2-40B4-BE49-F238E27FC236}">
                <a16:creationId xmlns:a16="http://schemas.microsoft.com/office/drawing/2014/main" id="{14C1B505-3FFC-0A5A-5C94-11425699BFD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702" b="2"/>
          <a:stretch/>
        </p:blipFill>
        <p:spPr bwMode="auto">
          <a:xfrm>
            <a:off x="455886" y="457200"/>
            <a:ext cx="4114920" cy="42290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effectLst>
            <a:outerShdw blurRad="50800" dist="38100" dir="5400000" algn="t" rotWithShape="0">
              <a:prstClr val="black">
                <a:alpha val="43000"/>
              </a:prstClr>
            </a:outerShdw>
          </a:effectLst>
          <a:scene3d>
            <a:camera prst="obliqueBottomLeft"/>
            <a:lightRig rig="threePt" dir="t"/>
          </a:scene3d>
          <a:sp3d>
            <a:bevelT prst="relaxedInset"/>
          </a:sp3d>
        </p:spPr>
      </p:pic>
    </p:spTree>
    <p:extLst>
      <p:ext uri="{BB962C8B-B14F-4D97-AF65-F5344CB8AC3E}">
        <p14:creationId xmlns:p14="http://schemas.microsoft.com/office/powerpoint/2010/main" val="1607039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74A5A08-63B5-01BA-5B35-E39B1457E4D4}"/>
              </a:ext>
            </a:extLst>
          </p:cNvPr>
          <p:cNvSpPr txBox="1"/>
          <p:nvPr/>
        </p:nvSpPr>
        <p:spPr>
          <a:xfrm>
            <a:off x="499731" y="531628"/>
            <a:ext cx="7836196" cy="3416320"/>
          </a:xfrm>
          <a:prstGeom prst="rect">
            <a:avLst/>
          </a:prstGeom>
          <a:noFill/>
        </p:spPr>
        <p:txBody>
          <a:bodyPr wrap="square">
            <a:spAutoFit/>
          </a:bodyPr>
          <a:lstStyle/>
          <a:p>
            <a:r>
              <a:rPr lang="it-IT" b="1" dirty="0"/>
              <a:t>Art. 13  - Sostituzione commissari assenti</a:t>
            </a:r>
          </a:p>
          <a:p>
            <a:endParaRPr lang="it-IT" dirty="0"/>
          </a:p>
          <a:p>
            <a:r>
              <a:rPr lang="it-IT" dirty="0"/>
              <a:t>Le sostituzioni che si rendano necessarie sono disposte dal Dirigente scolastico in caso di commissari interni; dall’USR/Ambiti territoriali  nel caso dei presidenti o dei membri esterni;</a:t>
            </a:r>
          </a:p>
          <a:p>
            <a:endParaRPr lang="it-IT" dirty="0"/>
          </a:p>
          <a:p>
            <a:r>
              <a:rPr lang="it-IT" dirty="0"/>
              <a:t>Il personale con supplenza breve e saltuaria è utilizzabile per le sostituzioni, rimane a disposizione dell’istituzione scolastica di servizio fino al 30 giugno 2023, assicurando, comunque, la presenza in servizio nei giorni delle prove scritte</a:t>
            </a:r>
          </a:p>
          <a:p>
            <a:endParaRPr lang="it-IT" dirty="0"/>
          </a:p>
          <a:p>
            <a:endParaRPr lang="it-IT" dirty="0"/>
          </a:p>
        </p:txBody>
      </p:sp>
    </p:spTree>
    <p:extLst>
      <p:ext uri="{BB962C8B-B14F-4D97-AF65-F5344CB8AC3E}">
        <p14:creationId xmlns:p14="http://schemas.microsoft.com/office/powerpoint/2010/main" val="3350909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BA8C2C2-5374-8124-3365-F643120CB487}"/>
              </a:ext>
            </a:extLst>
          </p:cNvPr>
          <p:cNvSpPr txBox="1"/>
          <p:nvPr/>
        </p:nvSpPr>
        <p:spPr>
          <a:xfrm>
            <a:off x="701749" y="478465"/>
            <a:ext cx="7251404" cy="3970318"/>
          </a:xfrm>
          <a:prstGeom prst="rect">
            <a:avLst/>
          </a:prstGeom>
          <a:noFill/>
        </p:spPr>
        <p:txBody>
          <a:bodyPr wrap="square">
            <a:spAutoFit/>
          </a:bodyPr>
          <a:lstStyle/>
          <a:p>
            <a:pPr marL="285750" indent="-285750" algn="just">
              <a:buFont typeface="Arial" panose="020B0604020202020204" pitchFamily="34" charset="0"/>
              <a:buChar char="•"/>
            </a:pPr>
            <a:r>
              <a:rPr lang="it-IT" dirty="0"/>
              <a:t>correzione delle prove scritte,:  in caso di assenza temporanea (intesa quale assenza la cui durata non sia superiore a un giorno) di uno dei commissari, si rende possibile il proseguimento delle operazioni d’esame, sempre che sia assicurata la presenza in commissione del presidente o del suo sostituto e almeno dei commissari della prima e della seconda prova scritta e, nel caso di organizzazione della correzione per aree disciplinari, la presenza di almeno due commissari per area;</a:t>
            </a:r>
          </a:p>
          <a:p>
            <a:pPr algn="just"/>
            <a:endParaRPr lang="it-IT" dirty="0"/>
          </a:p>
          <a:p>
            <a:pPr marL="285750" indent="-285750" algn="just">
              <a:buFont typeface="Arial" panose="020B0604020202020204" pitchFamily="34" charset="0"/>
              <a:buChar char="•"/>
            </a:pPr>
            <a:r>
              <a:rPr lang="it-IT" dirty="0"/>
              <a:t>durante l’espletamento del colloquio, nell’ipotesi di assenza non superiore a un giorno dei commissari, sono interrotte tutte le operazioni d’esame relative al giorno stesso;</a:t>
            </a:r>
          </a:p>
          <a:p>
            <a:pPr algn="just"/>
            <a:endParaRPr lang="it-IT" dirty="0"/>
          </a:p>
        </p:txBody>
      </p:sp>
    </p:spTree>
    <p:extLst>
      <p:ext uri="{BB962C8B-B14F-4D97-AF65-F5344CB8AC3E}">
        <p14:creationId xmlns:p14="http://schemas.microsoft.com/office/powerpoint/2010/main" val="1412811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4F2C666-5291-48A5-ACEF-1296B3592046}"/>
              </a:ext>
            </a:extLst>
          </p:cNvPr>
          <p:cNvSpPr txBox="1"/>
          <p:nvPr/>
        </p:nvSpPr>
        <p:spPr>
          <a:xfrm>
            <a:off x="701749" y="1084522"/>
            <a:ext cx="7846828" cy="2031325"/>
          </a:xfrm>
          <a:prstGeom prst="rect">
            <a:avLst/>
          </a:prstGeom>
          <a:noFill/>
        </p:spPr>
        <p:txBody>
          <a:bodyPr wrap="square">
            <a:spAutoFit/>
          </a:bodyPr>
          <a:lstStyle/>
          <a:p>
            <a:pPr marL="285750" indent="-285750" algn="just">
              <a:buFont typeface="Arial" panose="020B0604020202020204" pitchFamily="34" charset="0"/>
              <a:buChar char="•"/>
            </a:pPr>
            <a:r>
              <a:rPr lang="it-IT" dirty="0"/>
              <a:t>nel caso il presidente si assenti  per un tempo non superiore a un giorno, possono effettuarsi le operazioni che non richiedono la presenza dell’intera commissione. In luogo del presidente, deve essere presente in commissione il suo sostituto.</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dirty="0"/>
              <a:t>Le assenze temporanee devono riferirsi a casi di legittimo impedimento documentati e accertati </a:t>
            </a:r>
          </a:p>
        </p:txBody>
      </p:sp>
    </p:spTree>
    <p:extLst>
      <p:ext uri="{BB962C8B-B14F-4D97-AF65-F5344CB8AC3E}">
        <p14:creationId xmlns:p14="http://schemas.microsoft.com/office/powerpoint/2010/main" val="1276832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103E078-4BFD-7749-A58C-DD39EE11DEF1}"/>
              </a:ext>
            </a:extLst>
          </p:cNvPr>
          <p:cNvSpPr/>
          <p:nvPr/>
        </p:nvSpPr>
        <p:spPr>
          <a:xfrm>
            <a:off x="287079" y="457200"/>
            <a:ext cx="8575567" cy="4427807"/>
          </a:xfrm>
          <a:prstGeom prst="rect">
            <a:avLst/>
          </a:prstGeom>
        </p:spPr>
        <p:txBody>
          <a:bodyPr vert="horz" lIns="68580" tIns="34290" rIns="68580" bIns="34290" rtlCol="0" anchor="ctr">
            <a:noAutofit/>
          </a:bodyPr>
          <a:lstStyle/>
          <a:p>
            <a:pPr indent="-171450">
              <a:lnSpc>
                <a:spcPct val="90000"/>
              </a:lnSpc>
              <a:spcAft>
                <a:spcPts val="450"/>
              </a:spcAft>
              <a:buFont typeface="Arial" panose="020B0604020202020204" pitchFamily="34" charset="0"/>
              <a:buChar char="•"/>
            </a:pPr>
            <a:r>
              <a:rPr lang="en-US" sz="2000" b="1" dirty="0"/>
              <a:t>Il </a:t>
            </a:r>
            <a:r>
              <a:rPr lang="en-US" sz="2000" b="1" dirty="0" err="1"/>
              <a:t>Presidente</a:t>
            </a:r>
            <a:r>
              <a:rPr lang="en-US" sz="2000" b="1" dirty="0"/>
              <a:t>, </a:t>
            </a:r>
            <a:r>
              <a:rPr lang="en-US" sz="2000" b="1" dirty="0" err="1"/>
              <a:t>nella</a:t>
            </a:r>
            <a:r>
              <a:rPr lang="en-US" sz="2000" b="1" dirty="0"/>
              <a:t> </a:t>
            </a:r>
            <a:r>
              <a:rPr lang="en-US" sz="2000" b="1" dirty="0" err="1"/>
              <a:t>riunione</a:t>
            </a:r>
            <a:r>
              <a:rPr lang="en-US" sz="2000" b="1" dirty="0"/>
              <a:t> </a:t>
            </a:r>
            <a:r>
              <a:rPr lang="en-US" sz="2000" b="1" dirty="0" err="1"/>
              <a:t>plenaria</a:t>
            </a:r>
            <a:r>
              <a:rPr lang="en-US" sz="2000" b="1" dirty="0"/>
              <a:t>….( </a:t>
            </a:r>
            <a:r>
              <a:rPr lang="en-US" sz="2000" b="1" dirty="0" err="1"/>
              <a:t>commi</a:t>
            </a:r>
            <a:r>
              <a:rPr lang="en-US" sz="2000" b="1" dirty="0"/>
              <a:t> 3 e 4 )</a:t>
            </a:r>
          </a:p>
          <a:p>
            <a:pPr>
              <a:lnSpc>
                <a:spcPct val="90000"/>
              </a:lnSpc>
              <a:spcAft>
                <a:spcPts val="450"/>
              </a:spcAft>
            </a:pPr>
            <a:endParaRPr lang="en-US" sz="2000" b="1" dirty="0"/>
          </a:p>
          <a:p>
            <a:pPr indent="-171450">
              <a:lnSpc>
                <a:spcPct val="90000"/>
              </a:lnSpc>
              <a:spcAft>
                <a:spcPts val="450"/>
              </a:spcAft>
              <a:buFont typeface="Arial" panose="020B0604020202020204" pitchFamily="34" charset="0"/>
              <a:buChar char="•"/>
            </a:pPr>
            <a:r>
              <a:rPr lang="en-US" sz="2000" b="1" dirty="0" err="1"/>
              <a:t>definisce</a:t>
            </a:r>
            <a:r>
              <a:rPr lang="en-US" sz="2000" b="1" dirty="0"/>
              <a:t> gli </a:t>
            </a:r>
            <a:r>
              <a:rPr lang="en-US" sz="2000" b="1" dirty="0" err="1"/>
              <a:t>aspetti</a:t>
            </a:r>
            <a:r>
              <a:rPr lang="en-US" sz="2000" b="1" dirty="0"/>
              <a:t> </a:t>
            </a:r>
            <a:r>
              <a:rPr lang="en-US" sz="2000" b="1" dirty="0" err="1"/>
              <a:t>organizzativi</a:t>
            </a:r>
            <a:r>
              <a:rPr lang="en-US" sz="2000" b="1" dirty="0"/>
              <a:t> </a:t>
            </a:r>
            <a:r>
              <a:rPr lang="en-US" sz="2000" b="1" dirty="0" err="1"/>
              <a:t>delle</a:t>
            </a:r>
            <a:r>
              <a:rPr lang="en-US" sz="2000" b="1" dirty="0"/>
              <a:t> </a:t>
            </a:r>
            <a:r>
              <a:rPr lang="en-US" sz="2000" b="1" dirty="0" err="1"/>
              <a:t>attività</a:t>
            </a:r>
            <a:r>
              <a:rPr lang="en-US" sz="2000" b="1" dirty="0"/>
              <a:t> </a:t>
            </a:r>
            <a:r>
              <a:rPr lang="en-US" sz="2000" b="1" dirty="0" err="1"/>
              <a:t>delle</a:t>
            </a:r>
            <a:r>
              <a:rPr lang="en-US" sz="2000" b="1" dirty="0"/>
              <a:t> </a:t>
            </a:r>
            <a:r>
              <a:rPr lang="en-US" sz="2000" b="1" dirty="0" err="1"/>
              <a:t>sottocommissioni</a:t>
            </a:r>
            <a:r>
              <a:rPr lang="en-US" sz="2000" b="1" dirty="0"/>
              <a:t> ( data di </a:t>
            </a:r>
            <a:r>
              <a:rPr lang="en-US" sz="2000" b="1" dirty="0" err="1"/>
              <a:t>inizio</a:t>
            </a:r>
            <a:r>
              <a:rPr lang="en-US" sz="2000" b="1" dirty="0"/>
              <a:t> </a:t>
            </a:r>
            <a:r>
              <a:rPr lang="en-US" sz="2000" b="1" dirty="0" err="1"/>
              <a:t>dei</a:t>
            </a:r>
            <a:r>
              <a:rPr lang="en-US" sz="2000" b="1" dirty="0"/>
              <a:t> </a:t>
            </a:r>
            <a:r>
              <a:rPr lang="en-US" sz="2000" b="1" dirty="0" err="1"/>
              <a:t>colloqui</a:t>
            </a:r>
            <a:r>
              <a:rPr lang="en-US" sz="2000" b="1" dirty="0"/>
              <a:t> per </a:t>
            </a:r>
            <a:r>
              <a:rPr lang="en-US" sz="2000" b="1" dirty="0" err="1"/>
              <a:t>ciascuna</a:t>
            </a:r>
            <a:r>
              <a:rPr lang="en-US" sz="2000" b="1" dirty="0"/>
              <a:t> </a:t>
            </a:r>
            <a:r>
              <a:rPr lang="en-US" sz="2000" b="1" dirty="0" err="1"/>
              <a:t>classe</a:t>
            </a:r>
            <a:r>
              <a:rPr lang="en-US" sz="2000" b="1" dirty="0"/>
              <a:t>/</a:t>
            </a:r>
            <a:r>
              <a:rPr lang="en-US" sz="2000" b="1" dirty="0" err="1"/>
              <a:t>commissione</a:t>
            </a:r>
            <a:r>
              <a:rPr lang="en-US" sz="2000" b="1" dirty="0"/>
              <a:t>; </a:t>
            </a:r>
            <a:r>
              <a:rPr lang="en-US" sz="2000" b="1" dirty="0" err="1"/>
              <a:t>l’ordine</a:t>
            </a:r>
            <a:r>
              <a:rPr lang="en-US" sz="2000" b="1" dirty="0"/>
              <a:t> di </a:t>
            </a:r>
            <a:r>
              <a:rPr lang="en-US" sz="2000" b="1" dirty="0" err="1"/>
              <a:t>precedenza</a:t>
            </a:r>
            <a:r>
              <a:rPr lang="en-US" sz="2000" b="1" dirty="0"/>
              <a:t> </a:t>
            </a:r>
            <a:r>
              <a:rPr lang="en-US" sz="2000" b="1" dirty="0" err="1"/>
              <a:t>tra</a:t>
            </a:r>
            <a:r>
              <a:rPr lang="en-US" sz="2000" b="1" dirty="0"/>
              <a:t> le due </a:t>
            </a:r>
            <a:r>
              <a:rPr lang="en-US" sz="2000" b="1" dirty="0" err="1"/>
              <a:t>classi</a:t>
            </a:r>
            <a:r>
              <a:rPr lang="en-US" sz="2000" b="1" dirty="0"/>
              <a:t>/</a:t>
            </a:r>
            <a:r>
              <a:rPr lang="en-US" sz="2000" b="1" dirty="0" err="1"/>
              <a:t>commissione</a:t>
            </a:r>
            <a:r>
              <a:rPr lang="en-US" sz="2000" b="1" dirty="0"/>
              <a:t> </a:t>
            </a:r>
            <a:r>
              <a:rPr lang="en-US" sz="2000" b="1" dirty="0" err="1"/>
              <a:t>mediante</a:t>
            </a:r>
            <a:r>
              <a:rPr lang="en-US" sz="2000" b="1" dirty="0"/>
              <a:t> </a:t>
            </a:r>
            <a:r>
              <a:rPr lang="en-US" sz="2000" b="1" dirty="0" err="1"/>
              <a:t>sorteggio</a:t>
            </a:r>
            <a:r>
              <a:rPr lang="en-US" sz="2000" b="1" dirty="0"/>
              <a:t> e </a:t>
            </a:r>
            <a:r>
              <a:rPr lang="en-US" sz="2000" b="1" dirty="0" err="1"/>
              <a:t>all’interno</a:t>
            </a:r>
            <a:r>
              <a:rPr lang="en-US" sz="2000" b="1" dirty="0"/>
              <a:t> di </a:t>
            </a:r>
            <a:r>
              <a:rPr lang="en-US" sz="2000" b="1" dirty="0" err="1"/>
              <a:t>esso</a:t>
            </a:r>
            <a:r>
              <a:rPr lang="en-US" sz="2000" b="1" dirty="0"/>
              <a:t> </a:t>
            </a:r>
            <a:r>
              <a:rPr lang="en-US" sz="2000" b="1" dirty="0" err="1"/>
              <a:t>quello</a:t>
            </a:r>
            <a:r>
              <a:rPr lang="en-US" sz="2000" b="1" dirty="0"/>
              <a:t> di </a:t>
            </a:r>
            <a:r>
              <a:rPr lang="en-US" sz="2000" b="1" dirty="0" err="1"/>
              <a:t>precedenza</a:t>
            </a:r>
            <a:r>
              <a:rPr lang="en-US" sz="2000" b="1" dirty="0"/>
              <a:t> </a:t>
            </a:r>
            <a:r>
              <a:rPr lang="en-US" sz="2000" b="1" dirty="0" err="1"/>
              <a:t>tra</a:t>
            </a:r>
            <a:r>
              <a:rPr lang="en-US" sz="2000" b="1" dirty="0"/>
              <a:t> </a:t>
            </a:r>
            <a:r>
              <a:rPr lang="en-US" sz="2000" b="1" dirty="0" err="1"/>
              <a:t>i</a:t>
            </a:r>
            <a:r>
              <a:rPr lang="en-US" sz="2000" b="1" dirty="0"/>
              <a:t> candidate </a:t>
            </a:r>
            <a:r>
              <a:rPr lang="en-US" sz="2000" b="1" dirty="0" err="1"/>
              <a:t>interni</a:t>
            </a:r>
            <a:r>
              <a:rPr lang="en-US" sz="2000" b="1" dirty="0"/>
              <a:t> ed </a:t>
            </a:r>
            <a:r>
              <a:rPr lang="en-US" sz="2000" b="1" dirty="0" err="1"/>
              <a:t>esterni</a:t>
            </a:r>
            <a:r>
              <a:rPr lang="en-US" sz="2000" b="1" dirty="0"/>
              <a:t>; </a:t>
            </a:r>
            <a:r>
              <a:rPr lang="en-US" sz="2000" b="1" dirty="0" err="1"/>
              <a:t>quello</a:t>
            </a:r>
            <a:r>
              <a:rPr lang="en-US" sz="2000" b="1" dirty="0"/>
              <a:t> di </a:t>
            </a:r>
            <a:r>
              <a:rPr lang="en-US" sz="2000" b="1" dirty="0" err="1"/>
              <a:t>convocazione</a:t>
            </a:r>
            <a:r>
              <a:rPr lang="en-US" sz="2000" b="1" dirty="0"/>
              <a:t> </a:t>
            </a:r>
            <a:r>
              <a:rPr lang="en-US" sz="2000" b="1" dirty="0" err="1"/>
              <a:t>dei</a:t>
            </a:r>
            <a:r>
              <a:rPr lang="en-US" sz="2000" b="1" dirty="0"/>
              <a:t> </a:t>
            </a:r>
            <a:r>
              <a:rPr lang="en-US" sz="2000" b="1" dirty="0" err="1"/>
              <a:t>candidati</a:t>
            </a:r>
            <a:r>
              <a:rPr lang="en-US" sz="2000" b="1" dirty="0"/>
              <a:t> secondo la </a:t>
            </a:r>
            <a:r>
              <a:rPr lang="en-US" sz="2000" b="1" dirty="0" err="1"/>
              <a:t>lettera</a:t>
            </a:r>
            <a:r>
              <a:rPr lang="en-US" sz="2000" b="1" dirty="0"/>
              <a:t> </a:t>
            </a:r>
            <a:r>
              <a:rPr lang="en-US" sz="2000" b="1" dirty="0" err="1"/>
              <a:t>alfabetica</a:t>
            </a:r>
            <a:r>
              <a:rPr lang="en-US" sz="2000" b="1" dirty="0"/>
              <a:t>.</a:t>
            </a:r>
          </a:p>
          <a:p>
            <a:pPr indent="-171450">
              <a:lnSpc>
                <a:spcPct val="90000"/>
              </a:lnSpc>
              <a:spcAft>
                <a:spcPts val="450"/>
              </a:spcAft>
              <a:buFont typeface="Arial" panose="020B0604020202020204" pitchFamily="34" charset="0"/>
              <a:buChar char="•"/>
            </a:pPr>
            <a:endParaRPr lang="en-US" sz="2000" b="1" dirty="0"/>
          </a:p>
          <a:p>
            <a:pPr indent="-171450">
              <a:lnSpc>
                <a:spcPct val="90000"/>
              </a:lnSpc>
              <a:spcAft>
                <a:spcPts val="450"/>
              </a:spcAft>
              <a:buFont typeface="Arial" panose="020B0604020202020204" pitchFamily="34" charset="0"/>
              <a:buChar char="•"/>
            </a:pPr>
            <a:r>
              <a:rPr lang="en-US" sz="2000" b="1" dirty="0" err="1"/>
              <a:t>Numero</a:t>
            </a:r>
            <a:r>
              <a:rPr lang="en-US" sz="2000" b="1" dirty="0"/>
              <a:t> </a:t>
            </a:r>
            <a:r>
              <a:rPr lang="en-US" sz="2000" b="1" dirty="0" err="1"/>
              <a:t>dei</a:t>
            </a:r>
            <a:r>
              <a:rPr lang="en-US" sz="2000" b="1" dirty="0"/>
              <a:t> </a:t>
            </a:r>
            <a:r>
              <a:rPr lang="en-US" sz="2000" b="1" dirty="0" err="1"/>
              <a:t>candidati</a:t>
            </a:r>
            <a:r>
              <a:rPr lang="en-US" sz="2000" b="1" dirty="0"/>
              <a:t>  non </a:t>
            </a:r>
            <a:r>
              <a:rPr lang="en-US" sz="2000" b="1" dirty="0" err="1"/>
              <a:t>può</a:t>
            </a:r>
            <a:r>
              <a:rPr lang="en-US" sz="2000" b="1" dirty="0"/>
              <a:t> </a:t>
            </a:r>
            <a:r>
              <a:rPr lang="en-US" sz="2000" b="1" dirty="0" err="1"/>
              <a:t>essere</a:t>
            </a:r>
            <a:r>
              <a:rPr lang="en-US" sz="2000" b="1" dirty="0"/>
              <a:t> </a:t>
            </a:r>
            <a:r>
              <a:rPr lang="en-US" sz="2000" b="1" dirty="0" err="1"/>
              <a:t>superiore</a:t>
            </a:r>
            <a:r>
              <a:rPr lang="en-US" sz="2000" b="1" dirty="0"/>
              <a:t> a </a:t>
            </a:r>
            <a:r>
              <a:rPr lang="en-US" sz="1600" b="1" u="sng" dirty="0"/>
              <a:t>CINQUE</a:t>
            </a:r>
            <a:r>
              <a:rPr lang="en-US" sz="2000" b="1" dirty="0"/>
              <a:t> per </a:t>
            </a:r>
            <a:r>
              <a:rPr lang="en-US" sz="2000" b="1" dirty="0" err="1"/>
              <a:t>giornata</a:t>
            </a:r>
            <a:r>
              <a:rPr lang="en-US" sz="2000" b="1" dirty="0"/>
              <a:t>, </a:t>
            </a:r>
            <a:r>
              <a:rPr lang="en-US" sz="2000" b="1" i="1" dirty="0"/>
              <a:t>salvo motivate </a:t>
            </a:r>
            <a:r>
              <a:rPr lang="en-US" sz="2000" b="1" i="1" dirty="0" err="1"/>
              <a:t>esigenze</a:t>
            </a:r>
            <a:r>
              <a:rPr lang="en-US" sz="2000" b="1" i="1" dirty="0"/>
              <a:t> </a:t>
            </a:r>
            <a:r>
              <a:rPr lang="en-US" sz="2000" b="1" i="1" dirty="0" err="1"/>
              <a:t>organizzative</a:t>
            </a:r>
            <a:r>
              <a:rPr lang="en-US" sz="2000" b="1" dirty="0"/>
              <a:t>.</a:t>
            </a:r>
          </a:p>
          <a:p>
            <a:pPr indent="-171450">
              <a:lnSpc>
                <a:spcPct val="90000"/>
              </a:lnSpc>
              <a:spcAft>
                <a:spcPts val="450"/>
              </a:spcAft>
              <a:buFont typeface="Arial" panose="020B0604020202020204" pitchFamily="34" charset="0"/>
              <a:buChar char="•"/>
            </a:pPr>
            <a:endParaRPr lang="en-US" sz="1500" b="1" dirty="0"/>
          </a:p>
        </p:txBody>
      </p:sp>
    </p:spTree>
    <p:extLst>
      <p:ext uri="{BB962C8B-B14F-4D97-AF65-F5344CB8AC3E}">
        <p14:creationId xmlns:p14="http://schemas.microsoft.com/office/powerpoint/2010/main" val="14597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1EF963C-53D9-FB0C-FB8B-F3B8BA609ED3}"/>
              </a:ext>
            </a:extLst>
          </p:cNvPr>
          <p:cNvSpPr txBox="1"/>
          <p:nvPr/>
        </p:nvSpPr>
        <p:spPr>
          <a:xfrm>
            <a:off x="584791" y="552894"/>
            <a:ext cx="7857460" cy="4401718"/>
          </a:xfrm>
          <a:prstGeom prst="rect">
            <a:avLst/>
          </a:prstGeom>
          <a:noFill/>
        </p:spPr>
        <p:txBody>
          <a:bodyPr wrap="square">
            <a:spAutoFit/>
          </a:bodyPr>
          <a:lstStyle/>
          <a:p>
            <a:pPr>
              <a:lnSpc>
                <a:spcPct val="90000"/>
              </a:lnSpc>
              <a:spcAft>
                <a:spcPts val="450"/>
              </a:spcAft>
            </a:pPr>
            <a:endParaRPr lang="en-US" sz="1800" b="1" dirty="0"/>
          </a:p>
          <a:p>
            <a:pPr indent="-171450">
              <a:lnSpc>
                <a:spcPct val="90000"/>
              </a:lnSpc>
              <a:spcAft>
                <a:spcPts val="450"/>
              </a:spcAft>
              <a:buFont typeface="Arial" panose="020B0604020202020204" pitchFamily="34" charset="0"/>
              <a:buChar char="•"/>
            </a:pPr>
            <a:r>
              <a:rPr lang="en-US" sz="1800" b="1" dirty="0" err="1"/>
              <a:t>Determina</a:t>
            </a:r>
            <a:r>
              <a:rPr lang="en-US" sz="1800" b="1" dirty="0"/>
              <a:t> il </a:t>
            </a:r>
            <a:r>
              <a:rPr lang="en-US" sz="1800" b="1" dirty="0" err="1"/>
              <a:t>calendario</a:t>
            </a:r>
            <a:r>
              <a:rPr lang="en-US" sz="1800" b="1" dirty="0"/>
              <a:t> </a:t>
            </a:r>
            <a:r>
              <a:rPr lang="en-US" sz="1800" b="1" dirty="0" err="1"/>
              <a:t>definitivo</a:t>
            </a:r>
            <a:r>
              <a:rPr lang="en-US" sz="1800" b="1" dirty="0"/>
              <a:t> </a:t>
            </a:r>
            <a:r>
              <a:rPr lang="en-US" sz="1800" b="1" dirty="0" err="1"/>
              <a:t>delle</a:t>
            </a:r>
            <a:r>
              <a:rPr lang="en-US" sz="1800" b="1" dirty="0"/>
              <a:t> </a:t>
            </a:r>
            <a:r>
              <a:rPr lang="en-US" sz="1800" b="1" dirty="0" err="1"/>
              <a:t>operazioni</a:t>
            </a:r>
            <a:r>
              <a:rPr lang="en-US" sz="1800" b="1" dirty="0"/>
              <a:t> </a:t>
            </a:r>
            <a:r>
              <a:rPr lang="en-US" sz="1800" b="1" dirty="0" err="1"/>
              <a:t>delle</a:t>
            </a:r>
            <a:r>
              <a:rPr lang="en-US" sz="1800" b="1" dirty="0"/>
              <a:t> due </a:t>
            </a:r>
            <a:r>
              <a:rPr lang="en-US" sz="1800" b="1" dirty="0" err="1"/>
              <a:t>sottocommissioni</a:t>
            </a:r>
            <a:r>
              <a:rPr lang="en-US" sz="1800" b="1" dirty="0"/>
              <a:t> </a:t>
            </a:r>
            <a:r>
              <a:rPr lang="en-US" sz="1800" b="1" dirty="0" err="1"/>
              <a:t>abbinate</a:t>
            </a:r>
            <a:r>
              <a:rPr lang="en-US" sz="1800" b="1" dirty="0"/>
              <a:t>, </a:t>
            </a:r>
            <a:r>
              <a:rPr lang="en-US" sz="1800" b="1" dirty="0" err="1"/>
              <a:t>anche</a:t>
            </a:r>
            <a:r>
              <a:rPr lang="en-US" sz="1800" b="1" dirty="0"/>
              <a:t> dopo </a:t>
            </a:r>
            <a:r>
              <a:rPr lang="en-US" sz="1800" b="1" dirty="0" err="1"/>
              <a:t>opportuni</a:t>
            </a:r>
            <a:r>
              <a:rPr lang="en-US" sz="1800" b="1" dirty="0"/>
              <a:t> </a:t>
            </a:r>
            <a:r>
              <a:rPr lang="en-US" sz="1800" b="1" dirty="0" err="1"/>
              <a:t>accordi</a:t>
            </a:r>
            <a:r>
              <a:rPr lang="en-US" sz="1800" b="1" dirty="0"/>
              <a:t> </a:t>
            </a:r>
            <a:r>
              <a:rPr lang="en-US" sz="1800" b="1" dirty="0" err="1"/>
              <a:t>operativi</a:t>
            </a:r>
            <a:r>
              <a:rPr lang="en-US" sz="1800" b="1" dirty="0"/>
              <a:t> con </a:t>
            </a:r>
            <a:r>
              <a:rPr lang="en-US" sz="1800" b="1" dirty="0" err="1"/>
              <a:t>i</a:t>
            </a:r>
            <a:r>
              <a:rPr lang="en-US" sz="1800" b="1" dirty="0"/>
              <a:t> </a:t>
            </a:r>
            <a:r>
              <a:rPr lang="en-US" sz="1800" b="1" dirty="0" err="1"/>
              <a:t>presidenti</a:t>
            </a:r>
            <a:r>
              <a:rPr lang="en-US" sz="1800" b="1" dirty="0"/>
              <a:t> </a:t>
            </a:r>
            <a:r>
              <a:rPr lang="en-US" sz="1800" b="1" dirty="0" err="1"/>
              <a:t>delle</a:t>
            </a:r>
            <a:r>
              <a:rPr lang="en-US" sz="1800" b="1" dirty="0"/>
              <a:t> </a:t>
            </a:r>
            <a:r>
              <a:rPr lang="en-US" sz="1800" b="1" dirty="0" err="1"/>
              <a:t>commissioni</a:t>
            </a:r>
            <a:r>
              <a:rPr lang="en-US" sz="1800" b="1" dirty="0"/>
              <a:t> di cui </a:t>
            </a:r>
            <a:r>
              <a:rPr lang="en-US" sz="1800" b="1" dirty="0" err="1"/>
              <a:t>eventualmente</a:t>
            </a:r>
            <a:r>
              <a:rPr lang="en-US" sz="1800" b="1" dirty="0"/>
              <a:t> </a:t>
            </a:r>
            <a:r>
              <a:rPr lang="en-US" sz="1800" b="1" dirty="0" err="1"/>
              <a:t>facciano</a:t>
            </a:r>
            <a:r>
              <a:rPr lang="en-US" sz="1800" b="1" dirty="0"/>
              <a:t> </a:t>
            </a:r>
            <a:r>
              <a:rPr lang="en-US" sz="1800" b="1" dirty="0" err="1"/>
              <a:t>parte</a:t>
            </a:r>
            <a:r>
              <a:rPr lang="en-US" sz="1800" b="1" dirty="0"/>
              <a:t> </a:t>
            </a:r>
            <a:r>
              <a:rPr lang="en-US" sz="1800" b="1" dirty="0" err="1"/>
              <a:t>quali</a:t>
            </a:r>
            <a:r>
              <a:rPr lang="en-US" sz="1800" b="1" dirty="0"/>
              <a:t> </a:t>
            </a:r>
            <a:r>
              <a:rPr lang="en-US" sz="1800" b="1" dirty="0" err="1"/>
              <a:t>commissari</a:t>
            </a:r>
            <a:r>
              <a:rPr lang="en-US" sz="1800" b="1" dirty="0"/>
              <a:t> </a:t>
            </a:r>
            <a:r>
              <a:rPr lang="en-US" sz="1800" b="1" dirty="0" err="1"/>
              <a:t>i</a:t>
            </a:r>
            <a:r>
              <a:rPr lang="en-US" sz="1800" b="1" dirty="0"/>
              <a:t> </a:t>
            </a:r>
            <a:r>
              <a:rPr lang="en-US" sz="1800" b="1" dirty="0" err="1"/>
              <a:t>medesimi</a:t>
            </a:r>
            <a:r>
              <a:rPr lang="en-US" sz="1800" b="1" dirty="0"/>
              <a:t> </a:t>
            </a:r>
            <a:r>
              <a:rPr lang="en-US" sz="1800" b="1" dirty="0" err="1"/>
              <a:t>docenti</a:t>
            </a:r>
            <a:r>
              <a:rPr lang="en-US" sz="1800" b="1" dirty="0"/>
              <a:t>.</a:t>
            </a:r>
          </a:p>
          <a:p>
            <a:pPr indent="-171450">
              <a:lnSpc>
                <a:spcPct val="90000"/>
              </a:lnSpc>
              <a:spcAft>
                <a:spcPts val="450"/>
              </a:spcAft>
              <a:buFont typeface="Arial" panose="020B0604020202020204" pitchFamily="34" charset="0"/>
              <a:buChar char="•"/>
            </a:pPr>
            <a:endParaRPr lang="en-US" sz="1800" b="1" dirty="0"/>
          </a:p>
          <a:p>
            <a:pPr indent="-171450">
              <a:lnSpc>
                <a:spcPct val="90000"/>
              </a:lnSpc>
              <a:spcAft>
                <a:spcPts val="450"/>
              </a:spcAft>
              <a:buFont typeface="Arial" panose="020B0604020202020204" pitchFamily="34" charset="0"/>
              <a:buChar char="•"/>
            </a:pPr>
            <a:r>
              <a:rPr lang="en-US" b="1" dirty="0"/>
              <a:t>Nelle </a:t>
            </a:r>
            <a:r>
              <a:rPr lang="en-US" b="1" dirty="0" err="1"/>
              <a:t>commissioni</a:t>
            </a:r>
            <a:r>
              <a:rPr lang="en-US" b="1" dirty="0"/>
              <a:t>/</a:t>
            </a:r>
            <a:r>
              <a:rPr lang="en-US" b="1" dirty="0" err="1"/>
              <a:t>classi</a:t>
            </a:r>
            <a:r>
              <a:rPr lang="en-US" b="1" dirty="0"/>
              <a:t> cui </a:t>
            </a:r>
            <a:r>
              <a:rPr lang="en-US" b="1" dirty="0" err="1"/>
              <a:t>sono</a:t>
            </a:r>
            <a:r>
              <a:rPr lang="en-US" b="1" dirty="0"/>
              <a:t> </a:t>
            </a:r>
            <a:r>
              <a:rPr lang="en-US" b="1" dirty="0" err="1"/>
              <a:t>assegnati</a:t>
            </a:r>
            <a:r>
              <a:rPr lang="en-US" b="1" dirty="0"/>
              <a:t> </a:t>
            </a:r>
            <a:r>
              <a:rPr lang="en-US" b="1" dirty="0" err="1"/>
              <a:t>candidati</a:t>
            </a:r>
            <a:r>
              <a:rPr lang="en-US" b="1" dirty="0"/>
              <a:t> </a:t>
            </a:r>
            <a:r>
              <a:rPr lang="en-US" b="1" dirty="0" err="1"/>
              <a:t>che</a:t>
            </a:r>
            <a:r>
              <a:rPr lang="en-US" b="1" dirty="0"/>
              <a:t> </a:t>
            </a:r>
            <a:r>
              <a:rPr lang="en-US" b="1" dirty="0" err="1"/>
              <a:t>hanno</a:t>
            </a:r>
            <a:r>
              <a:rPr lang="en-US" b="1" dirty="0"/>
              <a:t> </a:t>
            </a:r>
            <a:r>
              <a:rPr lang="en-US" b="1" dirty="0" err="1"/>
              <a:t>frequentato</a:t>
            </a:r>
            <a:r>
              <a:rPr lang="en-US" b="1" dirty="0"/>
              <a:t> </a:t>
            </a:r>
            <a:r>
              <a:rPr lang="en-US" b="1" dirty="0" err="1"/>
              <a:t>corsi</a:t>
            </a:r>
            <a:r>
              <a:rPr lang="en-US" b="1" dirty="0"/>
              <a:t> di istruzione in </a:t>
            </a:r>
            <a:r>
              <a:rPr lang="en-US" b="1" dirty="0" err="1"/>
              <a:t>ospedale</a:t>
            </a:r>
            <a:r>
              <a:rPr lang="en-US" b="1" dirty="0"/>
              <a:t> o </a:t>
            </a:r>
            <a:r>
              <a:rPr lang="en-US" b="1" dirty="0" err="1"/>
              <a:t>luoghi</a:t>
            </a:r>
            <a:r>
              <a:rPr lang="en-US" b="1" dirty="0"/>
              <a:t> di </a:t>
            </a:r>
            <a:r>
              <a:rPr lang="en-US" b="1" dirty="0" err="1"/>
              <a:t>cura</a:t>
            </a:r>
            <a:r>
              <a:rPr lang="en-US" b="1" dirty="0"/>
              <a:t> per </a:t>
            </a:r>
            <a:r>
              <a:rPr lang="en-US" b="1" dirty="0" err="1"/>
              <a:t>una</a:t>
            </a:r>
            <a:r>
              <a:rPr lang="en-US" b="1" dirty="0"/>
              <a:t> </a:t>
            </a:r>
            <a:r>
              <a:rPr lang="en-US" b="1" dirty="0" err="1"/>
              <a:t>durata</a:t>
            </a:r>
            <a:r>
              <a:rPr lang="en-US" b="1" dirty="0"/>
              <a:t> </a:t>
            </a:r>
            <a:r>
              <a:rPr lang="en-US" b="1" dirty="0" err="1"/>
              <a:t>prevalente</a:t>
            </a:r>
            <a:r>
              <a:rPr lang="en-US" b="1" dirty="0"/>
              <a:t> rispetto a </a:t>
            </a:r>
            <a:r>
              <a:rPr lang="en-US" b="1" dirty="0" err="1"/>
              <a:t>quella</a:t>
            </a:r>
            <a:r>
              <a:rPr lang="en-US" b="1" dirty="0"/>
              <a:t> </a:t>
            </a:r>
            <a:r>
              <a:rPr lang="en-US" b="1" dirty="0" err="1"/>
              <a:t>della</a:t>
            </a:r>
            <a:r>
              <a:rPr lang="en-US" b="1" dirty="0"/>
              <a:t> </a:t>
            </a:r>
            <a:r>
              <a:rPr lang="en-US" b="1" dirty="0" err="1"/>
              <a:t>classe</a:t>
            </a:r>
            <a:r>
              <a:rPr lang="en-US" b="1" dirty="0"/>
              <a:t> di </a:t>
            </a:r>
            <a:r>
              <a:rPr lang="en-US" b="1" dirty="0" err="1"/>
              <a:t>appartenenza</a:t>
            </a:r>
            <a:r>
              <a:rPr lang="en-US" b="1" dirty="0"/>
              <a:t>, e </a:t>
            </a:r>
            <a:r>
              <a:rPr lang="en-US" b="1" dirty="0" err="1"/>
              <a:t>che</a:t>
            </a:r>
            <a:r>
              <a:rPr lang="en-US" b="1" dirty="0"/>
              <a:t> </a:t>
            </a:r>
            <a:r>
              <a:rPr lang="en-US" b="1" dirty="0" err="1"/>
              <a:t>devono</a:t>
            </a:r>
            <a:r>
              <a:rPr lang="en-US" b="1" dirty="0"/>
              <a:t> </a:t>
            </a:r>
            <a:r>
              <a:rPr lang="en-US" b="1" dirty="0" err="1"/>
              <a:t>sostenere</a:t>
            </a:r>
            <a:r>
              <a:rPr lang="en-US" b="1" dirty="0"/>
              <a:t> in </a:t>
            </a:r>
            <a:r>
              <a:rPr lang="en-US" b="1" dirty="0" err="1"/>
              <a:t>ospedale</a:t>
            </a:r>
            <a:r>
              <a:rPr lang="en-US" b="1" dirty="0"/>
              <a:t> </a:t>
            </a:r>
            <a:r>
              <a:rPr lang="en-US" b="1" dirty="0" err="1"/>
              <a:t>tutte</a:t>
            </a:r>
            <a:r>
              <a:rPr lang="en-US" b="1" dirty="0"/>
              <a:t> le prove o </a:t>
            </a:r>
            <a:r>
              <a:rPr lang="en-US" b="1" dirty="0" err="1"/>
              <a:t>alcune</a:t>
            </a:r>
            <a:r>
              <a:rPr lang="en-US" b="1" dirty="0"/>
              <a:t> di </a:t>
            </a:r>
            <a:r>
              <a:rPr lang="en-US" b="1" dirty="0" err="1"/>
              <a:t>esse</a:t>
            </a:r>
            <a:r>
              <a:rPr lang="en-US" b="1" dirty="0"/>
              <a:t>, ai sensi </a:t>
            </a:r>
            <a:r>
              <a:rPr lang="en-US" b="1" dirty="0" err="1"/>
              <a:t>dell’art</a:t>
            </a:r>
            <a:r>
              <a:rPr lang="en-US" b="1" dirty="0"/>
              <a:t>. 22 del </a:t>
            </a:r>
            <a:r>
              <a:rPr lang="en-US" b="1" dirty="0" err="1"/>
              <a:t>D.lgs</a:t>
            </a:r>
            <a:r>
              <a:rPr lang="en-US" b="1" dirty="0"/>
              <a:t>. n.62/2017, il </a:t>
            </a:r>
            <a:r>
              <a:rPr lang="en-US" b="1" dirty="0" err="1"/>
              <a:t>presidente</a:t>
            </a:r>
            <a:r>
              <a:rPr lang="en-US" b="1" dirty="0"/>
              <a:t> </a:t>
            </a:r>
            <a:r>
              <a:rPr lang="en-US" b="1" dirty="0" err="1"/>
              <a:t>organizza</a:t>
            </a:r>
            <a:r>
              <a:rPr lang="en-US" b="1" dirty="0"/>
              <a:t> la </a:t>
            </a:r>
            <a:r>
              <a:rPr lang="en-US" b="1" dirty="0" err="1"/>
              <a:t>riunone</a:t>
            </a:r>
            <a:r>
              <a:rPr lang="en-US" b="1" dirty="0"/>
              <a:t> </a:t>
            </a:r>
            <a:r>
              <a:rPr lang="en-US" b="1" dirty="0" err="1"/>
              <a:t>plenaria</a:t>
            </a:r>
            <a:r>
              <a:rPr lang="en-US" b="1" dirty="0"/>
              <a:t> con la </a:t>
            </a:r>
            <a:r>
              <a:rPr lang="en-US" b="1" dirty="0" err="1"/>
              <a:t>presenza</a:t>
            </a:r>
            <a:r>
              <a:rPr lang="en-US" b="1" dirty="0"/>
              <a:t> </a:t>
            </a:r>
            <a:r>
              <a:rPr lang="en-US" b="1" dirty="0" err="1"/>
              <a:t>anche</a:t>
            </a:r>
            <a:r>
              <a:rPr lang="en-US" b="1" dirty="0"/>
              <a:t> </a:t>
            </a:r>
            <a:r>
              <a:rPr lang="en-US" b="1" dirty="0" err="1"/>
              <a:t>dei</a:t>
            </a:r>
            <a:r>
              <a:rPr lang="en-US" b="1" dirty="0"/>
              <a:t> </a:t>
            </a:r>
            <a:r>
              <a:rPr lang="en-US" b="1" dirty="0" err="1"/>
              <a:t>docenti</a:t>
            </a:r>
            <a:r>
              <a:rPr lang="en-US" b="1" dirty="0"/>
              <a:t> </a:t>
            </a:r>
            <a:r>
              <a:rPr lang="en-US" b="1" dirty="0" err="1"/>
              <a:t>che</a:t>
            </a:r>
            <a:r>
              <a:rPr lang="en-US" b="1" dirty="0"/>
              <a:t> </a:t>
            </a:r>
            <a:r>
              <a:rPr lang="en-US" b="1" dirty="0" err="1"/>
              <a:t>hanno</a:t>
            </a:r>
            <a:r>
              <a:rPr lang="en-US" b="1" dirty="0"/>
              <a:t> </a:t>
            </a:r>
            <a:r>
              <a:rPr lang="en-US" b="1" dirty="0" err="1"/>
              <a:t>impartito</a:t>
            </a:r>
            <a:r>
              <a:rPr lang="en-US" b="1" dirty="0"/>
              <a:t> gli </a:t>
            </a:r>
            <a:r>
              <a:rPr lang="en-US" b="1" dirty="0" err="1"/>
              <a:t>insegnamenti</a:t>
            </a:r>
            <a:r>
              <a:rPr lang="en-US" b="1" dirty="0"/>
              <a:t> </a:t>
            </a:r>
            <a:r>
              <a:rPr lang="en-US" b="1" dirty="0" err="1"/>
              <a:t>nei</a:t>
            </a:r>
            <a:r>
              <a:rPr lang="en-US" b="1" dirty="0"/>
              <a:t> </a:t>
            </a:r>
            <a:r>
              <a:rPr lang="en-US" b="1" dirty="0" err="1"/>
              <a:t>corsi</a:t>
            </a:r>
            <a:r>
              <a:rPr lang="en-US" b="1" dirty="0"/>
              <a:t>  e </a:t>
            </a:r>
            <a:r>
              <a:rPr lang="en-US" b="1" dirty="0" err="1"/>
              <a:t>che</a:t>
            </a:r>
            <a:r>
              <a:rPr lang="en-US" b="1" dirty="0"/>
              <a:t> </a:t>
            </a:r>
            <a:r>
              <a:rPr lang="en-US" b="1" dirty="0" err="1"/>
              <a:t>essi</a:t>
            </a:r>
            <a:r>
              <a:rPr lang="en-US" b="1" dirty="0"/>
              <a:t> </a:t>
            </a:r>
            <a:r>
              <a:rPr lang="en-US" b="1" dirty="0" err="1"/>
              <a:t>stessi</a:t>
            </a:r>
            <a:r>
              <a:rPr lang="en-US" b="1" dirty="0"/>
              <a:t> </a:t>
            </a:r>
            <a:r>
              <a:rPr lang="en-US" b="1" dirty="0" err="1"/>
              <a:t>siano</a:t>
            </a:r>
            <a:r>
              <a:rPr lang="en-US" b="1" dirty="0"/>
              <a:t> </a:t>
            </a:r>
            <a:r>
              <a:rPr lang="en-US" b="1" dirty="0" err="1"/>
              <a:t>stati</a:t>
            </a:r>
            <a:r>
              <a:rPr lang="en-US" b="1" dirty="0"/>
              <a:t> </a:t>
            </a:r>
            <a:r>
              <a:rPr lang="en-US" b="1" dirty="0" err="1"/>
              <a:t>nominati</a:t>
            </a:r>
            <a:r>
              <a:rPr lang="en-US" b="1" dirty="0"/>
              <a:t> </a:t>
            </a:r>
            <a:r>
              <a:rPr lang="en-US" b="1" dirty="0" err="1"/>
              <a:t>commissari</a:t>
            </a:r>
            <a:r>
              <a:rPr lang="en-US" b="1" dirty="0"/>
              <a:t> </a:t>
            </a:r>
            <a:r>
              <a:rPr lang="en-US" b="1" dirty="0" err="1"/>
              <a:t>nelle</a:t>
            </a:r>
            <a:r>
              <a:rPr lang="en-US" b="1" dirty="0"/>
              <a:t> </a:t>
            </a:r>
            <a:r>
              <a:rPr lang="en-US" b="1" dirty="0" err="1"/>
              <a:t>commissioni</a:t>
            </a:r>
            <a:r>
              <a:rPr lang="en-US" b="1" dirty="0"/>
              <a:t> </a:t>
            </a:r>
            <a:r>
              <a:rPr lang="en-US" b="1" dirty="0" err="1"/>
              <a:t>stessi</a:t>
            </a:r>
            <a:r>
              <a:rPr lang="en-US" b="1" dirty="0"/>
              <a:t> ( comma 5)</a:t>
            </a:r>
            <a:endParaRPr lang="en-US" sz="1800" b="1" dirty="0"/>
          </a:p>
          <a:p>
            <a:pPr indent="-171450">
              <a:lnSpc>
                <a:spcPct val="90000"/>
              </a:lnSpc>
              <a:spcAft>
                <a:spcPts val="450"/>
              </a:spcAft>
              <a:buFont typeface="Arial" panose="020B0604020202020204" pitchFamily="34" charset="0"/>
              <a:buChar char="•"/>
            </a:pPr>
            <a:endParaRPr lang="en-US" b="1" dirty="0"/>
          </a:p>
          <a:p>
            <a:pPr indent="-171450">
              <a:lnSpc>
                <a:spcPct val="90000"/>
              </a:lnSpc>
              <a:spcAft>
                <a:spcPts val="450"/>
              </a:spcAft>
              <a:buFont typeface="Arial" panose="020B0604020202020204" pitchFamily="34" charset="0"/>
              <a:buChar char="•"/>
            </a:pPr>
            <a:endParaRPr lang="it-IT" dirty="0"/>
          </a:p>
        </p:txBody>
      </p:sp>
    </p:spTree>
    <p:extLst>
      <p:ext uri="{BB962C8B-B14F-4D97-AF65-F5344CB8AC3E}">
        <p14:creationId xmlns:p14="http://schemas.microsoft.com/office/powerpoint/2010/main" val="929185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F28CAA-0AD5-5D3A-503C-DCD654E35FB5}"/>
              </a:ext>
            </a:extLst>
          </p:cNvPr>
          <p:cNvPicPr>
            <a:picLocks noChangeAspect="1"/>
          </p:cNvPicPr>
          <p:nvPr/>
        </p:nvPicPr>
        <p:blipFill rotWithShape="1">
          <a:blip r:embed="rId2"/>
          <a:srcRect l="17604" r="32409"/>
          <a:stretch/>
        </p:blipFill>
        <p:spPr>
          <a:xfrm>
            <a:off x="-1" y="7"/>
            <a:ext cx="2114551" cy="5143493"/>
          </a:xfrm>
          <a:prstGeom prst="rect">
            <a:avLst/>
          </a:prstGeom>
        </p:spPr>
      </p:pic>
      <p:sp>
        <p:nvSpPr>
          <p:cNvPr id="2" name="Segnaposto testo 1">
            <a:extLst>
              <a:ext uri="{FF2B5EF4-FFF2-40B4-BE49-F238E27FC236}">
                <a16:creationId xmlns:a16="http://schemas.microsoft.com/office/drawing/2014/main" id="{CFA1D437-7F35-23E9-7249-E8E8D4E477FB}"/>
              </a:ext>
            </a:extLst>
          </p:cNvPr>
          <p:cNvSpPr txBox="1">
            <a:spLocks/>
          </p:cNvSpPr>
          <p:nvPr/>
        </p:nvSpPr>
        <p:spPr>
          <a:xfrm>
            <a:off x="2310619" y="1142418"/>
            <a:ext cx="6604781" cy="615276"/>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ATTENZIONE…..OCCORRE RICORDARE CHE…..</a:t>
            </a:r>
            <a:endParaRPr lang="it-IT" sz="825" dirty="0">
              <a:solidFill>
                <a:srgbClr val="00B0F0"/>
              </a:solidFill>
              <a:latin typeface="+mj-lt"/>
            </a:endParaRPr>
          </a:p>
        </p:txBody>
      </p:sp>
      <p:sp>
        <p:nvSpPr>
          <p:cNvPr id="4" name="Segnaposto testo 2">
            <a:extLst>
              <a:ext uri="{FF2B5EF4-FFF2-40B4-BE49-F238E27FC236}">
                <a16:creationId xmlns:a16="http://schemas.microsoft.com/office/drawing/2014/main" id="{F3048E55-8A7B-F968-D31E-743883B4F752}"/>
              </a:ext>
            </a:extLst>
          </p:cNvPr>
          <p:cNvSpPr txBox="1">
            <a:spLocks/>
          </p:cNvSpPr>
          <p:nvPr/>
        </p:nvSpPr>
        <p:spPr>
          <a:xfrm>
            <a:off x="2500495" y="1878038"/>
            <a:ext cx="6035077" cy="1804935"/>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algn="just">
              <a:buFont typeface="Arial" panose="020B0604020202020204" pitchFamily="34" charset="0"/>
              <a:buChar char="•"/>
            </a:pPr>
            <a:endParaRPr lang="it-IT" sz="1050" dirty="0">
              <a:solidFill>
                <a:schemeClr val="tx1"/>
              </a:solidFill>
              <a:latin typeface="Arial"/>
            </a:endParaRPr>
          </a:p>
          <a:p>
            <a:pPr marL="214313" indent="-214313" algn="just">
              <a:buFont typeface="Arial" panose="020B0604020202020204" pitchFamily="34" charset="0"/>
              <a:buChar char="•"/>
            </a:pPr>
            <a:endParaRPr lang="it-IT" sz="1050" dirty="0">
              <a:solidFill>
                <a:schemeClr val="tx1"/>
              </a:solidFill>
              <a:latin typeface="Arial"/>
            </a:endParaRPr>
          </a:p>
          <a:p>
            <a:pPr algn="just"/>
            <a:r>
              <a:rPr lang="it-IT" sz="2000" dirty="0">
                <a:solidFill>
                  <a:schemeClr val="tx1"/>
                </a:solidFill>
                <a:latin typeface="+mj-lt"/>
              </a:rPr>
              <a:t>La nuova modalità di effettuazione della seconda prova scritta nei professionali di nuovo ordinamento comporta la </a:t>
            </a:r>
            <a:r>
              <a:rPr lang="it-IT" sz="2000" b="1" dirty="0">
                <a:solidFill>
                  <a:schemeClr val="tx1"/>
                </a:solidFill>
                <a:latin typeface="+mj-lt"/>
              </a:rPr>
              <a:t>calendarizzazione della/e riunione/i in cui definire le tre proposte di traccia e l’eventuale griglia di valutazione comune </a:t>
            </a:r>
            <a:r>
              <a:rPr lang="it-IT" sz="2000" dirty="0">
                <a:solidFill>
                  <a:schemeClr val="tx1"/>
                </a:solidFill>
                <a:latin typeface="+mj-lt"/>
              </a:rPr>
              <a:t>(art. 20 commi 3-6).</a:t>
            </a:r>
          </a:p>
          <a:p>
            <a:pPr marL="214313" indent="-214313" algn="just">
              <a:buFont typeface="Arial" panose="020B0604020202020204" pitchFamily="34" charset="0"/>
              <a:buChar char="•"/>
            </a:pPr>
            <a:endParaRPr lang="it-IT" sz="1050" dirty="0">
              <a:solidFill>
                <a:srgbClr val="000000"/>
              </a:solidFill>
              <a:latin typeface="Arial"/>
            </a:endParaRPr>
          </a:p>
        </p:txBody>
      </p:sp>
    </p:spTree>
    <p:extLst>
      <p:ext uri="{BB962C8B-B14F-4D97-AF65-F5344CB8AC3E}">
        <p14:creationId xmlns:p14="http://schemas.microsoft.com/office/powerpoint/2010/main" val="93183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Calendario sul tavolo">
            <a:extLst>
              <a:ext uri="{FF2B5EF4-FFF2-40B4-BE49-F238E27FC236}">
                <a16:creationId xmlns:a16="http://schemas.microsoft.com/office/drawing/2014/main" id="{4FB15393-4396-A293-6345-A02F95F7164B}"/>
              </a:ext>
            </a:extLst>
          </p:cNvPr>
          <p:cNvPicPr>
            <a:picLocks noChangeAspect="1"/>
          </p:cNvPicPr>
          <p:nvPr/>
        </p:nvPicPr>
        <p:blipFill rotWithShape="1">
          <a:blip r:embed="rId8"/>
          <a:srcRect l="13163" r="47331"/>
          <a:stretch/>
        </p:blipFill>
        <p:spPr>
          <a:xfrm>
            <a:off x="20" y="10"/>
            <a:ext cx="3044191" cy="5143490"/>
          </a:xfrm>
          <a:prstGeom prst="rect">
            <a:avLst/>
          </a:prstGeom>
        </p:spPr>
      </p:pic>
      <p:sp>
        <p:nvSpPr>
          <p:cNvPr id="3" name="CasellaDiTesto 2">
            <a:extLst>
              <a:ext uri="{FF2B5EF4-FFF2-40B4-BE49-F238E27FC236}">
                <a16:creationId xmlns:a16="http://schemas.microsoft.com/office/drawing/2014/main" id="{A6F9DC9B-C46E-6C8A-9A26-BDCC38CF5093}"/>
              </a:ext>
            </a:extLst>
          </p:cNvPr>
          <p:cNvSpPr txBox="1"/>
          <p:nvPr/>
        </p:nvSpPr>
        <p:spPr>
          <a:xfrm>
            <a:off x="3479180" y="312234"/>
            <a:ext cx="5452947" cy="4374065"/>
          </a:xfrm>
          <a:prstGeom prst="rect">
            <a:avLst/>
          </a:prstGeom>
        </p:spPr>
        <p:txBody>
          <a:bodyPr vert="horz" lIns="91440" tIns="45720" rIns="91440" bIns="45720" rtlCol="0">
            <a:normAutofit/>
          </a:bodyPr>
          <a:lstStyle/>
          <a:p>
            <a:pPr algn="just">
              <a:lnSpc>
                <a:spcPct val="90000"/>
              </a:lnSpc>
              <a:spcBef>
                <a:spcPts val="1000"/>
              </a:spcBef>
              <a:buClr>
                <a:schemeClr val="bg2">
                  <a:lumMod val="40000"/>
                  <a:lumOff val="60000"/>
                </a:schemeClr>
              </a:buClr>
              <a:buSzPct val="80000"/>
              <a:buFont typeface="Wingdings 3" charset="2"/>
              <a:buChar char=""/>
            </a:pPr>
            <a:r>
              <a:rPr lang="en-US" sz="2000" b="1" dirty="0">
                <a:latin typeface="+mj-lt"/>
                <a:ea typeface="+mj-ea"/>
                <a:cs typeface="+mj-cs"/>
              </a:rPr>
              <a:t> Al </a:t>
            </a:r>
            <a:r>
              <a:rPr lang="en-US" sz="2000" b="1" dirty="0" err="1">
                <a:latin typeface="+mj-lt"/>
                <a:ea typeface="+mj-ea"/>
                <a:cs typeface="+mj-cs"/>
              </a:rPr>
              <a:t>termine</a:t>
            </a:r>
            <a:r>
              <a:rPr lang="en-US" sz="2000" b="1" dirty="0">
                <a:latin typeface="+mj-lt"/>
                <a:ea typeface="+mj-ea"/>
                <a:cs typeface="+mj-cs"/>
              </a:rPr>
              <a:t> </a:t>
            </a:r>
            <a:r>
              <a:rPr lang="en-US" sz="2000" b="1" dirty="0" err="1">
                <a:latin typeface="+mj-lt"/>
                <a:ea typeface="+mj-ea"/>
                <a:cs typeface="+mj-cs"/>
              </a:rPr>
              <a:t>della</a:t>
            </a:r>
            <a:r>
              <a:rPr lang="en-US" sz="2000" b="1" dirty="0">
                <a:latin typeface="+mj-lt"/>
                <a:ea typeface="+mj-ea"/>
                <a:cs typeface="+mj-cs"/>
              </a:rPr>
              <a:t> </a:t>
            </a:r>
            <a:r>
              <a:rPr lang="en-US" sz="2000" b="1" dirty="0" err="1">
                <a:latin typeface="+mj-lt"/>
                <a:ea typeface="+mj-ea"/>
                <a:cs typeface="+mj-cs"/>
              </a:rPr>
              <a:t>riunione</a:t>
            </a:r>
            <a:r>
              <a:rPr lang="en-US" sz="2000" b="1" dirty="0">
                <a:latin typeface="+mj-lt"/>
                <a:ea typeface="+mj-ea"/>
                <a:cs typeface="+mj-cs"/>
              </a:rPr>
              <a:t> </a:t>
            </a:r>
            <a:r>
              <a:rPr lang="en-US" sz="2000" b="1" dirty="0" err="1">
                <a:latin typeface="+mj-lt"/>
                <a:ea typeface="+mj-ea"/>
                <a:cs typeface="+mj-cs"/>
              </a:rPr>
              <a:t>plenaria</a:t>
            </a:r>
            <a:r>
              <a:rPr lang="en-US" sz="2000" b="1" dirty="0">
                <a:latin typeface="+mj-lt"/>
                <a:ea typeface="+mj-ea"/>
                <a:cs typeface="+mj-cs"/>
              </a:rPr>
              <a:t>, il </a:t>
            </a:r>
            <a:r>
              <a:rPr lang="en-US" sz="2000" b="1" dirty="0" err="1">
                <a:latin typeface="+mj-lt"/>
                <a:ea typeface="+mj-ea"/>
                <a:cs typeface="+mj-cs"/>
              </a:rPr>
              <a:t>presidente</a:t>
            </a:r>
            <a:r>
              <a:rPr lang="en-US" sz="2000" b="1" dirty="0">
                <a:latin typeface="+mj-lt"/>
                <a:ea typeface="+mj-ea"/>
                <a:cs typeface="+mj-cs"/>
              </a:rPr>
              <a:t> </a:t>
            </a:r>
            <a:r>
              <a:rPr lang="en-US" sz="2000" b="1" dirty="0" err="1">
                <a:latin typeface="+mj-lt"/>
                <a:ea typeface="+mj-ea"/>
                <a:cs typeface="+mj-cs"/>
              </a:rPr>
              <a:t>della</a:t>
            </a:r>
            <a:r>
              <a:rPr lang="en-US" sz="2000" b="1" dirty="0">
                <a:latin typeface="+mj-lt"/>
                <a:ea typeface="+mj-ea"/>
                <a:cs typeface="+mj-cs"/>
              </a:rPr>
              <a:t> </a:t>
            </a:r>
            <a:r>
              <a:rPr lang="en-US" sz="2000" b="1" dirty="0" err="1">
                <a:latin typeface="+mj-lt"/>
                <a:ea typeface="+mj-ea"/>
                <a:cs typeface="+mj-cs"/>
              </a:rPr>
              <a:t>commissione</a:t>
            </a:r>
            <a:r>
              <a:rPr lang="en-US" sz="2000" b="1" dirty="0">
                <a:latin typeface="+mj-lt"/>
                <a:ea typeface="+mj-ea"/>
                <a:cs typeface="+mj-cs"/>
              </a:rPr>
              <a:t> </a:t>
            </a:r>
            <a:r>
              <a:rPr lang="en-US" sz="2000" b="1" dirty="0" err="1">
                <a:latin typeface="+mj-lt"/>
                <a:ea typeface="+mj-ea"/>
                <a:cs typeface="+mj-cs"/>
              </a:rPr>
              <a:t>dà</a:t>
            </a:r>
            <a:r>
              <a:rPr lang="en-US" sz="2000" b="1" dirty="0">
                <a:latin typeface="+mj-lt"/>
                <a:ea typeface="+mj-ea"/>
                <a:cs typeface="+mj-cs"/>
              </a:rPr>
              <a:t> </a:t>
            </a:r>
            <a:r>
              <a:rPr lang="en-US" sz="2000" b="1" dirty="0" err="1">
                <a:latin typeface="+mj-lt"/>
                <a:ea typeface="+mj-ea"/>
                <a:cs typeface="+mj-cs"/>
              </a:rPr>
              <a:t>notizia</a:t>
            </a:r>
            <a:r>
              <a:rPr lang="en-US" sz="2000" b="1" dirty="0">
                <a:latin typeface="+mj-lt"/>
                <a:ea typeface="+mj-ea"/>
                <a:cs typeface="+mj-cs"/>
              </a:rPr>
              <a:t> del </a:t>
            </a:r>
            <a:r>
              <a:rPr lang="en-US" sz="2000" b="1" dirty="0" err="1">
                <a:latin typeface="+mj-lt"/>
                <a:ea typeface="+mj-ea"/>
                <a:cs typeface="+mj-cs"/>
              </a:rPr>
              <a:t>calendario</a:t>
            </a:r>
            <a:r>
              <a:rPr lang="en-US" sz="2000" b="1" dirty="0">
                <a:latin typeface="+mj-lt"/>
                <a:ea typeface="+mj-ea"/>
                <a:cs typeface="+mj-cs"/>
              </a:rPr>
              <a:t> </a:t>
            </a:r>
            <a:r>
              <a:rPr lang="en-US" sz="2000" b="1" dirty="0" err="1">
                <a:latin typeface="+mj-lt"/>
                <a:ea typeface="+mj-ea"/>
                <a:cs typeface="+mj-cs"/>
              </a:rPr>
              <a:t>dei</a:t>
            </a:r>
            <a:r>
              <a:rPr lang="en-US" sz="2000" b="1" dirty="0">
                <a:latin typeface="+mj-lt"/>
                <a:ea typeface="+mj-ea"/>
                <a:cs typeface="+mj-cs"/>
              </a:rPr>
              <a:t> </a:t>
            </a:r>
            <a:r>
              <a:rPr lang="en-US" sz="2000" b="1" dirty="0" err="1">
                <a:latin typeface="+mj-lt"/>
                <a:ea typeface="+mj-ea"/>
                <a:cs typeface="+mj-cs"/>
              </a:rPr>
              <a:t>colloqui</a:t>
            </a:r>
            <a:r>
              <a:rPr lang="en-US" sz="2000" b="1" dirty="0">
                <a:latin typeface="+mj-lt"/>
                <a:ea typeface="+mj-ea"/>
                <a:cs typeface="+mj-cs"/>
              </a:rPr>
              <a:t> e </a:t>
            </a:r>
            <a:r>
              <a:rPr lang="en-US" sz="2000" b="1" dirty="0" err="1">
                <a:latin typeface="+mj-lt"/>
                <a:ea typeface="+mj-ea"/>
                <a:cs typeface="+mj-cs"/>
              </a:rPr>
              <a:t>delle</a:t>
            </a:r>
            <a:r>
              <a:rPr lang="en-US" sz="2000" b="1" dirty="0">
                <a:latin typeface="+mj-lt"/>
                <a:ea typeface="+mj-ea"/>
                <a:cs typeface="+mj-cs"/>
              </a:rPr>
              <a:t> </a:t>
            </a:r>
            <a:r>
              <a:rPr lang="en-US" sz="2000" b="1" dirty="0" err="1">
                <a:latin typeface="+mj-lt"/>
                <a:ea typeface="+mj-ea"/>
                <a:cs typeface="+mj-cs"/>
              </a:rPr>
              <a:t>distinte</a:t>
            </a:r>
            <a:r>
              <a:rPr lang="en-US" sz="2000" b="1" dirty="0">
                <a:latin typeface="+mj-lt"/>
                <a:ea typeface="+mj-ea"/>
                <a:cs typeface="+mj-cs"/>
              </a:rPr>
              <a:t> date di </a:t>
            </a:r>
            <a:r>
              <a:rPr lang="en-US" sz="2000" b="1" dirty="0" err="1">
                <a:latin typeface="+mj-lt"/>
                <a:ea typeface="+mj-ea"/>
                <a:cs typeface="+mj-cs"/>
              </a:rPr>
              <a:t>pubblicazione</a:t>
            </a:r>
            <a:r>
              <a:rPr lang="en-US" sz="2000" b="1" dirty="0">
                <a:latin typeface="+mj-lt"/>
                <a:ea typeface="+mj-ea"/>
                <a:cs typeface="+mj-cs"/>
              </a:rPr>
              <a:t> </a:t>
            </a:r>
            <a:r>
              <a:rPr lang="en-US" sz="2000" b="1" dirty="0" err="1">
                <a:latin typeface="+mj-lt"/>
                <a:ea typeface="+mj-ea"/>
                <a:cs typeface="+mj-cs"/>
              </a:rPr>
              <a:t>dei</a:t>
            </a:r>
            <a:r>
              <a:rPr lang="en-US" sz="2000" b="1" dirty="0">
                <a:latin typeface="+mj-lt"/>
                <a:ea typeface="+mj-ea"/>
                <a:cs typeface="+mj-cs"/>
              </a:rPr>
              <a:t> </a:t>
            </a:r>
            <a:r>
              <a:rPr lang="en-US" sz="2000" b="1" dirty="0" err="1">
                <a:latin typeface="+mj-lt"/>
                <a:ea typeface="+mj-ea"/>
                <a:cs typeface="+mj-cs"/>
              </a:rPr>
              <a:t>risultati</a:t>
            </a:r>
            <a:r>
              <a:rPr lang="en-US" sz="2000" b="1" dirty="0">
                <a:latin typeface="+mj-lt"/>
                <a:ea typeface="+mj-ea"/>
                <a:cs typeface="+mj-cs"/>
              </a:rPr>
              <a:t> </a:t>
            </a:r>
            <a:r>
              <a:rPr lang="en-US" sz="2000" b="1" dirty="0" err="1">
                <a:latin typeface="+mj-lt"/>
                <a:ea typeface="+mj-ea"/>
                <a:cs typeface="+mj-cs"/>
              </a:rPr>
              <a:t>relativi</a:t>
            </a:r>
            <a:r>
              <a:rPr lang="en-US" sz="2000" b="1" dirty="0">
                <a:latin typeface="+mj-lt"/>
                <a:ea typeface="+mj-ea"/>
                <a:cs typeface="+mj-cs"/>
              </a:rPr>
              <a:t> a </a:t>
            </a:r>
            <a:r>
              <a:rPr lang="en-US" sz="2000" b="1" dirty="0" err="1">
                <a:latin typeface="+mj-lt"/>
                <a:ea typeface="+mj-ea"/>
                <a:cs typeface="+mj-cs"/>
              </a:rPr>
              <a:t>ciascuna</a:t>
            </a:r>
            <a:r>
              <a:rPr lang="en-US" sz="2000" b="1" dirty="0">
                <a:latin typeface="+mj-lt"/>
                <a:ea typeface="+mj-ea"/>
                <a:cs typeface="+mj-cs"/>
              </a:rPr>
              <a:t> </a:t>
            </a:r>
            <a:r>
              <a:rPr lang="en-US" sz="2000" b="1" dirty="0" err="1">
                <a:latin typeface="+mj-lt"/>
                <a:ea typeface="+mj-ea"/>
                <a:cs typeface="+mj-cs"/>
              </a:rPr>
              <a:t>commissione</a:t>
            </a:r>
            <a:r>
              <a:rPr lang="en-US" sz="2000" b="1" dirty="0">
                <a:latin typeface="+mj-lt"/>
                <a:ea typeface="+mj-ea"/>
                <a:cs typeface="+mj-cs"/>
              </a:rPr>
              <a:t>/</a:t>
            </a:r>
            <a:r>
              <a:rPr lang="en-US" sz="2000" b="1" dirty="0" err="1">
                <a:latin typeface="+mj-lt"/>
                <a:ea typeface="+mj-ea"/>
                <a:cs typeface="+mj-cs"/>
              </a:rPr>
              <a:t>classe</a:t>
            </a:r>
            <a:r>
              <a:rPr lang="en-US" sz="2000" b="1" dirty="0">
                <a:latin typeface="+mj-lt"/>
                <a:ea typeface="+mj-ea"/>
                <a:cs typeface="+mj-cs"/>
              </a:rPr>
              <a:t>. </a:t>
            </a:r>
          </a:p>
          <a:p>
            <a:pPr algn="just">
              <a:lnSpc>
                <a:spcPct val="90000"/>
              </a:lnSpc>
              <a:spcBef>
                <a:spcPts val="1000"/>
              </a:spcBef>
              <a:buClr>
                <a:schemeClr val="bg2">
                  <a:lumMod val="40000"/>
                  <a:lumOff val="60000"/>
                </a:schemeClr>
              </a:buClr>
              <a:buSzPct val="80000"/>
              <a:buFont typeface="Wingdings 3" charset="2"/>
              <a:buChar char=""/>
            </a:pPr>
            <a:endParaRPr lang="en-US" sz="2000" b="1" dirty="0">
              <a:latin typeface="+mj-lt"/>
              <a:ea typeface="+mj-ea"/>
              <a:cs typeface="+mj-cs"/>
            </a:endParaRPr>
          </a:p>
          <a:p>
            <a:pPr algn="just">
              <a:lnSpc>
                <a:spcPct val="90000"/>
              </a:lnSpc>
              <a:spcBef>
                <a:spcPts val="1000"/>
              </a:spcBef>
              <a:buClr>
                <a:schemeClr val="bg2">
                  <a:lumMod val="40000"/>
                  <a:lumOff val="60000"/>
                </a:schemeClr>
              </a:buClr>
              <a:buSzPct val="80000"/>
              <a:buFont typeface="Wingdings 3" charset="2"/>
              <a:buChar char=""/>
            </a:pPr>
            <a:r>
              <a:rPr lang="en-US" sz="2000" b="1" dirty="0">
                <a:latin typeface="+mj-lt"/>
                <a:ea typeface="+mj-ea"/>
                <a:cs typeface="+mj-cs"/>
              </a:rPr>
              <a:t>Il </a:t>
            </a:r>
            <a:r>
              <a:rPr lang="en-US" sz="2000" b="1" dirty="0" err="1">
                <a:latin typeface="+mj-lt"/>
                <a:ea typeface="+mj-ea"/>
                <a:cs typeface="+mj-cs"/>
              </a:rPr>
              <a:t>calendario</a:t>
            </a:r>
            <a:r>
              <a:rPr lang="en-US" sz="2000" b="1" dirty="0">
                <a:latin typeface="+mj-lt"/>
                <a:ea typeface="+mj-ea"/>
                <a:cs typeface="+mj-cs"/>
              </a:rPr>
              <a:t> </a:t>
            </a:r>
            <a:r>
              <a:rPr lang="en-US" sz="2000" b="1" dirty="0" err="1">
                <a:latin typeface="+mj-lt"/>
                <a:ea typeface="+mj-ea"/>
                <a:cs typeface="+mj-cs"/>
              </a:rPr>
              <a:t>dei</a:t>
            </a:r>
            <a:r>
              <a:rPr lang="en-US" sz="2000" b="1" dirty="0">
                <a:latin typeface="+mj-lt"/>
                <a:ea typeface="+mj-ea"/>
                <a:cs typeface="+mj-cs"/>
              </a:rPr>
              <a:t> </a:t>
            </a:r>
            <a:r>
              <a:rPr lang="en-US" sz="2000" b="1" dirty="0" err="1">
                <a:latin typeface="+mj-lt"/>
                <a:ea typeface="+mj-ea"/>
                <a:cs typeface="+mj-cs"/>
              </a:rPr>
              <a:t>colloqui</a:t>
            </a:r>
            <a:r>
              <a:rPr lang="en-US" sz="2000" b="1" dirty="0">
                <a:latin typeface="+mj-lt"/>
                <a:ea typeface="+mj-ea"/>
                <a:cs typeface="+mj-cs"/>
              </a:rPr>
              <a:t> </a:t>
            </a:r>
            <a:r>
              <a:rPr lang="en-US" sz="2000" b="1" dirty="0" err="1">
                <a:latin typeface="+mj-lt"/>
                <a:ea typeface="+mj-ea"/>
                <a:cs typeface="+mj-cs"/>
              </a:rPr>
              <a:t>viene</a:t>
            </a:r>
            <a:r>
              <a:rPr lang="en-US" sz="2000" b="1" dirty="0">
                <a:latin typeface="+mj-lt"/>
                <a:ea typeface="+mj-ea"/>
                <a:cs typeface="+mj-cs"/>
              </a:rPr>
              <a:t> </a:t>
            </a:r>
            <a:r>
              <a:rPr lang="en-US" sz="2000" b="1" dirty="0" err="1">
                <a:latin typeface="+mj-lt"/>
                <a:ea typeface="+mj-ea"/>
                <a:cs typeface="+mj-cs"/>
              </a:rPr>
              <a:t>reso</a:t>
            </a:r>
            <a:r>
              <a:rPr lang="en-US" sz="2000" b="1" dirty="0">
                <a:latin typeface="+mj-lt"/>
                <a:ea typeface="+mj-ea"/>
                <a:cs typeface="+mj-cs"/>
              </a:rPr>
              <a:t> </a:t>
            </a:r>
            <a:r>
              <a:rPr lang="en-US" sz="2000" b="1" dirty="0" err="1">
                <a:latin typeface="+mj-lt"/>
                <a:ea typeface="+mj-ea"/>
                <a:cs typeface="+mj-cs"/>
              </a:rPr>
              <a:t>disponibile</a:t>
            </a:r>
            <a:r>
              <a:rPr lang="en-US" sz="2000" b="1" dirty="0">
                <a:latin typeface="+mj-lt"/>
                <a:ea typeface="+mj-ea"/>
                <a:cs typeface="+mj-cs"/>
              </a:rPr>
              <a:t> a </a:t>
            </a:r>
            <a:r>
              <a:rPr lang="en-US" sz="2000" b="1" dirty="0" err="1">
                <a:latin typeface="+mj-lt"/>
                <a:ea typeface="+mj-ea"/>
                <a:cs typeface="+mj-cs"/>
              </a:rPr>
              <a:t>ciascun</a:t>
            </a:r>
            <a:r>
              <a:rPr lang="en-US" sz="2000" b="1" dirty="0">
                <a:latin typeface="+mj-lt"/>
                <a:ea typeface="+mj-ea"/>
                <a:cs typeface="+mj-cs"/>
              </a:rPr>
              <a:t> </a:t>
            </a:r>
            <a:r>
              <a:rPr lang="en-US" sz="2000" b="1" dirty="0" err="1">
                <a:latin typeface="+mj-lt"/>
                <a:ea typeface="+mj-ea"/>
                <a:cs typeface="+mj-cs"/>
              </a:rPr>
              <a:t>candidato</a:t>
            </a:r>
            <a:r>
              <a:rPr lang="en-US" sz="2000" b="1" dirty="0">
                <a:latin typeface="+mj-lt"/>
                <a:ea typeface="+mj-ea"/>
                <a:cs typeface="+mj-cs"/>
              </a:rPr>
              <a:t> </a:t>
            </a:r>
            <a:r>
              <a:rPr lang="en-US" sz="2000" b="1" dirty="0" err="1">
                <a:latin typeface="+mj-lt"/>
                <a:ea typeface="+mj-ea"/>
                <a:cs typeface="+mj-cs"/>
              </a:rPr>
              <a:t>interno</a:t>
            </a:r>
            <a:r>
              <a:rPr lang="en-US" sz="2000" b="1" dirty="0">
                <a:latin typeface="+mj-lt"/>
                <a:ea typeface="+mj-ea"/>
                <a:cs typeface="+mj-cs"/>
              </a:rPr>
              <a:t> </a:t>
            </a:r>
            <a:r>
              <a:rPr lang="en-US" sz="2000" b="1" dirty="0" err="1">
                <a:latin typeface="+mj-lt"/>
                <a:ea typeface="+mj-ea"/>
                <a:cs typeface="+mj-cs"/>
              </a:rPr>
              <a:t>nell’area</a:t>
            </a:r>
            <a:r>
              <a:rPr lang="en-US" sz="2000" b="1" dirty="0">
                <a:latin typeface="+mj-lt"/>
                <a:ea typeface="+mj-ea"/>
                <a:cs typeface="+mj-cs"/>
              </a:rPr>
              <a:t> </a:t>
            </a:r>
            <a:r>
              <a:rPr lang="en-US" sz="2000" b="1" dirty="0" err="1">
                <a:latin typeface="+mj-lt"/>
                <a:ea typeface="+mj-ea"/>
                <a:cs typeface="+mj-cs"/>
              </a:rPr>
              <a:t>riservata</a:t>
            </a:r>
            <a:r>
              <a:rPr lang="en-US" sz="2000" b="1" dirty="0">
                <a:latin typeface="+mj-lt"/>
                <a:ea typeface="+mj-ea"/>
                <a:cs typeface="+mj-cs"/>
              </a:rPr>
              <a:t> del </a:t>
            </a:r>
            <a:r>
              <a:rPr lang="en-US" sz="2000" b="1" dirty="0" err="1">
                <a:latin typeface="+mj-lt"/>
                <a:ea typeface="+mj-ea"/>
                <a:cs typeface="+mj-cs"/>
              </a:rPr>
              <a:t>registro</a:t>
            </a:r>
            <a:r>
              <a:rPr lang="en-US" sz="2000" b="1" dirty="0">
                <a:latin typeface="+mj-lt"/>
                <a:ea typeface="+mj-ea"/>
                <a:cs typeface="+mj-cs"/>
              </a:rPr>
              <a:t> </a:t>
            </a:r>
            <a:r>
              <a:rPr lang="en-US" sz="2000" b="1" dirty="0" err="1">
                <a:latin typeface="+mj-lt"/>
                <a:ea typeface="+mj-ea"/>
                <a:cs typeface="+mj-cs"/>
              </a:rPr>
              <a:t>elettronico</a:t>
            </a:r>
            <a:r>
              <a:rPr lang="en-US" sz="2000" b="1" dirty="0">
                <a:latin typeface="+mj-lt"/>
                <a:ea typeface="+mj-ea"/>
                <a:cs typeface="+mj-cs"/>
              </a:rPr>
              <a:t> cui </a:t>
            </a:r>
            <a:r>
              <a:rPr lang="en-US" sz="2000" b="1" dirty="0" err="1">
                <a:latin typeface="+mj-lt"/>
                <a:ea typeface="+mj-ea"/>
                <a:cs typeface="+mj-cs"/>
              </a:rPr>
              <a:t>accedono</a:t>
            </a:r>
            <a:r>
              <a:rPr lang="en-US" sz="2000" b="1" dirty="0">
                <a:latin typeface="+mj-lt"/>
                <a:ea typeface="+mj-ea"/>
                <a:cs typeface="+mj-cs"/>
              </a:rPr>
              <a:t> tutti gli </a:t>
            </a:r>
            <a:r>
              <a:rPr lang="en-US" sz="2000" b="1" dirty="0" err="1">
                <a:latin typeface="+mj-lt"/>
                <a:ea typeface="+mj-ea"/>
                <a:cs typeface="+mj-cs"/>
              </a:rPr>
              <a:t>studenti</a:t>
            </a:r>
            <a:r>
              <a:rPr lang="en-US" sz="2000" b="1" dirty="0">
                <a:latin typeface="+mj-lt"/>
                <a:ea typeface="+mj-ea"/>
                <a:cs typeface="+mj-cs"/>
              </a:rPr>
              <a:t> </a:t>
            </a:r>
            <a:r>
              <a:rPr lang="en-US" sz="2000" b="1" dirty="0" err="1">
                <a:latin typeface="+mj-lt"/>
                <a:ea typeface="+mj-ea"/>
                <a:cs typeface="+mj-cs"/>
              </a:rPr>
              <a:t>della</a:t>
            </a:r>
            <a:r>
              <a:rPr lang="en-US" sz="2000" b="1" dirty="0">
                <a:latin typeface="+mj-lt"/>
                <a:ea typeface="+mj-ea"/>
                <a:cs typeface="+mj-cs"/>
              </a:rPr>
              <a:t> </a:t>
            </a:r>
            <a:r>
              <a:rPr lang="en-US" sz="2000" b="1" dirty="0" err="1">
                <a:latin typeface="+mj-lt"/>
                <a:ea typeface="+mj-ea"/>
                <a:cs typeface="+mj-cs"/>
              </a:rPr>
              <a:t>classe</a:t>
            </a:r>
            <a:r>
              <a:rPr lang="en-US" sz="2000" b="1" dirty="0">
                <a:latin typeface="+mj-lt"/>
                <a:ea typeface="+mj-ea"/>
                <a:cs typeface="+mj-cs"/>
              </a:rPr>
              <a:t> di </a:t>
            </a:r>
            <a:r>
              <a:rPr lang="en-US" sz="2000" b="1" dirty="0" err="1">
                <a:latin typeface="+mj-lt"/>
                <a:ea typeface="+mj-ea"/>
                <a:cs typeface="+mj-cs"/>
              </a:rPr>
              <a:t>riferimento</a:t>
            </a:r>
            <a:r>
              <a:rPr lang="en-US" sz="2000" b="1" dirty="0">
                <a:latin typeface="+mj-lt"/>
                <a:ea typeface="+mj-ea"/>
                <a:cs typeface="+mj-cs"/>
              </a:rPr>
              <a:t>; ai </a:t>
            </a:r>
            <a:r>
              <a:rPr lang="en-US" sz="2000" b="1" dirty="0" err="1">
                <a:latin typeface="+mj-lt"/>
                <a:ea typeface="+mj-ea"/>
                <a:cs typeface="+mj-cs"/>
              </a:rPr>
              <a:t>candidati</a:t>
            </a:r>
            <a:r>
              <a:rPr lang="en-US" sz="2000" b="1" dirty="0">
                <a:latin typeface="+mj-lt"/>
                <a:ea typeface="+mj-ea"/>
                <a:cs typeface="+mj-cs"/>
              </a:rPr>
              <a:t> </a:t>
            </a:r>
            <a:r>
              <a:rPr lang="en-US" sz="2000" b="1" dirty="0" err="1">
                <a:latin typeface="+mj-lt"/>
                <a:ea typeface="+mj-ea"/>
                <a:cs typeface="+mj-cs"/>
              </a:rPr>
              <a:t>esterni</a:t>
            </a:r>
            <a:r>
              <a:rPr lang="en-US" sz="2000" b="1" dirty="0">
                <a:latin typeface="+mj-lt"/>
                <a:ea typeface="+mj-ea"/>
                <a:cs typeface="+mj-cs"/>
              </a:rPr>
              <a:t> il </a:t>
            </a:r>
            <a:r>
              <a:rPr lang="en-US" sz="2000" b="1" dirty="0" err="1">
                <a:latin typeface="+mj-lt"/>
                <a:ea typeface="+mj-ea"/>
                <a:cs typeface="+mj-cs"/>
              </a:rPr>
              <a:t>calendario</a:t>
            </a:r>
            <a:r>
              <a:rPr lang="en-US" sz="2000" b="1" dirty="0">
                <a:latin typeface="+mj-lt"/>
                <a:ea typeface="+mj-ea"/>
                <a:cs typeface="+mj-cs"/>
              </a:rPr>
              <a:t> </a:t>
            </a:r>
            <a:r>
              <a:rPr lang="en-US" sz="2000" b="1" dirty="0" err="1">
                <a:latin typeface="+mj-lt"/>
                <a:ea typeface="+mj-ea"/>
                <a:cs typeface="+mj-cs"/>
              </a:rPr>
              <a:t>viene</a:t>
            </a:r>
            <a:r>
              <a:rPr lang="en-US" sz="2000" b="1" dirty="0">
                <a:latin typeface="+mj-lt"/>
                <a:ea typeface="+mj-ea"/>
                <a:cs typeface="+mj-cs"/>
              </a:rPr>
              <a:t> </a:t>
            </a:r>
            <a:r>
              <a:rPr lang="en-US" sz="2000" b="1" dirty="0" err="1">
                <a:latin typeface="+mj-lt"/>
                <a:ea typeface="+mj-ea"/>
                <a:cs typeface="+mj-cs"/>
              </a:rPr>
              <a:t>trasmesso</a:t>
            </a:r>
            <a:r>
              <a:rPr lang="en-US" sz="2000" b="1" dirty="0">
                <a:latin typeface="+mj-lt"/>
                <a:ea typeface="+mj-ea"/>
                <a:cs typeface="+mj-cs"/>
              </a:rPr>
              <a:t> via e-mail ( comma 6)</a:t>
            </a:r>
          </a:p>
        </p:txBody>
      </p:sp>
    </p:spTree>
    <p:extLst>
      <p:ext uri="{BB962C8B-B14F-4D97-AF65-F5344CB8AC3E}">
        <p14:creationId xmlns:p14="http://schemas.microsoft.com/office/powerpoint/2010/main" val="1940113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002263"/>
            <a:ext cx="3026751" cy="3141237"/>
          </a:xfrm>
          <a:prstGeom prst="rect">
            <a:avLst/>
          </a:prstGeom>
        </p:spPr>
      </p:pic>
      <p:pic>
        <p:nvPicPr>
          <p:cNvPr id="11" name="Picture 10">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3" name="Oval 12">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7" name="Picture 16">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19" name="Rectangle 18">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51435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7" name="Rectangle 26">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ttangolo 1">
            <a:extLst>
              <a:ext uri="{FF2B5EF4-FFF2-40B4-BE49-F238E27FC236}">
                <a16:creationId xmlns:a16="http://schemas.microsoft.com/office/drawing/2014/main" id="{FEFA19EE-C757-8346-AF70-2A93944D46F7}"/>
              </a:ext>
            </a:extLst>
          </p:cNvPr>
          <p:cNvSpPr/>
          <p:nvPr/>
        </p:nvSpPr>
        <p:spPr>
          <a:xfrm>
            <a:off x="404038" y="736704"/>
            <a:ext cx="3370520" cy="3420728"/>
          </a:xfrm>
          <a:prstGeom prst="rect">
            <a:avLst/>
          </a:prstGeom>
        </p:spPr>
        <p:txBody>
          <a:bodyPr vert="horz" lIns="68580" tIns="34290" rIns="68580" bIns="34290" rtlCol="0" anchor="ctr">
            <a:normAutofit/>
          </a:bodyPr>
          <a:lstStyle/>
          <a:p>
            <a:pPr>
              <a:lnSpc>
                <a:spcPct val="90000"/>
              </a:lnSpc>
              <a:spcBef>
                <a:spcPct val="0"/>
              </a:spcBef>
              <a:spcAft>
                <a:spcPts val="450"/>
              </a:spcAft>
            </a:pPr>
            <a:r>
              <a:rPr lang="en-US" sz="2550" b="1" dirty="0">
                <a:solidFill>
                  <a:srgbClr val="FFFFFF"/>
                </a:solidFill>
                <a:latin typeface="+mj-lt"/>
                <a:ea typeface="+mj-ea"/>
                <a:cs typeface="+mj-cs"/>
              </a:rPr>
              <a:t>Le </a:t>
            </a:r>
            <a:r>
              <a:rPr lang="en-US" sz="2550" b="1" dirty="0" err="1">
                <a:solidFill>
                  <a:srgbClr val="FFFFFF"/>
                </a:solidFill>
                <a:latin typeface="+mj-lt"/>
                <a:ea typeface="+mj-ea"/>
                <a:cs typeface="+mj-cs"/>
              </a:rPr>
              <a:t>azioni</a:t>
            </a:r>
            <a:r>
              <a:rPr lang="en-US" sz="2550" b="1" dirty="0">
                <a:solidFill>
                  <a:srgbClr val="FFFFFF"/>
                </a:solidFill>
                <a:latin typeface="+mj-lt"/>
                <a:ea typeface="+mj-ea"/>
                <a:cs typeface="+mj-cs"/>
              </a:rPr>
              <a:t> del </a:t>
            </a:r>
            <a:r>
              <a:rPr lang="en-US" sz="2550" b="1" dirty="0" err="1">
                <a:solidFill>
                  <a:srgbClr val="FFFFFF"/>
                </a:solidFill>
                <a:latin typeface="+mj-lt"/>
                <a:ea typeface="+mj-ea"/>
                <a:cs typeface="+mj-cs"/>
              </a:rPr>
              <a:t>Presidente</a:t>
            </a:r>
            <a:endParaRPr lang="en-US" sz="2550" b="1" dirty="0">
              <a:solidFill>
                <a:srgbClr val="FFFFFF"/>
              </a:solidFill>
              <a:latin typeface="+mj-lt"/>
              <a:ea typeface="+mj-ea"/>
              <a:cs typeface="+mj-cs"/>
            </a:endParaRPr>
          </a:p>
          <a:p>
            <a:pPr>
              <a:lnSpc>
                <a:spcPct val="90000"/>
              </a:lnSpc>
              <a:spcBef>
                <a:spcPct val="0"/>
              </a:spcBef>
              <a:spcAft>
                <a:spcPts val="450"/>
              </a:spcAft>
            </a:pPr>
            <a:r>
              <a:rPr lang="en-US" sz="2550" b="1" dirty="0" err="1">
                <a:solidFill>
                  <a:srgbClr val="FFFFFF"/>
                </a:solidFill>
                <a:latin typeface="+mj-lt"/>
                <a:ea typeface="+mj-ea"/>
                <a:cs typeface="+mj-cs"/>
              </a:rPr>
              <a:t>Operazioni</a:t>
            </a:r>
            <a:r>
              <a:rPr lang="en-US" sz="2550" b="1" dirty="0">
                <a:solidFill>
                  <a:srgbClr val="FFFFFF"/>
                </a:solidFill>
                <a:latin typeface="+mj-lt"/>
                <a:ea typeface="+mj-ea"/>
                <a:cs typeface="+mj-cs"/>
              </a:rPr>
              <a:t> </a:t>
            </a:r>
            <a:r>
              <a:rPr lang="en-US" sz="2550" b="1" dirty="0" err="1">
                <a:solidFill>
                  <a:srgbClr val="FFFFFF"/>
                </a:solidFill>
                <a:latin typeface="+mj-lt"/>
                <a:ea typeface="+mj-ea"/>
                <a:cs typeface="+mj-cs"/>
              </a:rPr>
              <a:t>propedeutiche</a:t>
            </a:r>
            <a:r>
              <a:rPr lang="en-US" sz="2550" b="1" dirty="0">
                <a:solidFill>
                  <a:srgbClr val="FFFFFF"/>
                </a:solidFill>
                <a:latin typeface="+mj-lt"/>
                <a:ea typeface="+mj-ea"/>
                <a:cs typeface="+mj-cs"/>
              </a:rPr>
              <a:t>: </a:t>
            </a:r>
            <a:r>
              <a:rPr lang="en-US" sz="2550" b="1" dirty="0" err="1">
                <a:solidFill>
                  <a:srgbClr val="FFFFFF"/>
                </a:solidFill>
                <a:latin typeface="+mj-lt"/>
                <a:ea typeface="+mj-ea"/>
                <a:cs typeface="+mj-cs"/>
              </a:rPr>
              <a:t>riunione</a:t>
            </a:r>
            <a:r>
              <a:rPr lang="en-US" sz="2550" b="1" dirty="0">
                <a:solidFill>
                  <a:srgbClr val="FFFFFF"/>
                </a:solidFill>
                <a:latin typeface="+mj-lt"/>
                <a:ea typeface="+mj-ea"/>
                <a:cs typeface="+mj-cs"/>
              </a:rPr>
              <a:t> </a:t>
            </a:r>
            <a:r>
              <a:rPr lang="en-US" sz="2550" b="1" dirty="0" err="1">
                <a:solidFill>
                  <a:srgbClr val="FFFFFF"/>
                </a:solidFill>
                <a:latin typeface="+mj-lt"/>
                <a:ea typeface="+mj-ea"/>
                <a:cs typeface="+mj-cs"/>
              </a:rPr>
              <a:t>preliminare</a:t>
            </a:r>
            <a:r>
              <a:rPr lang="en-US" sz="2550" b="1" dirty="0">
                <a:solidFill>
                  <a:srgbClr val="FFFFFF"/>
                </a:solidFill>
                <a:latin typeface="+mj-lt"/>
                <a:ea typeface="+mj-ea"/>
                <a:cs typeface="+mj-cs"/>
              </a:rPr>
              <a:t> </a:t>
            </a:r>
            <a:r>
              <a:rPr lang="en-US" sz="2550" b="1" dirty="0" err="1">
                <a:solidFill>
                  <a:srgbClr val="FFFFFF"/>
                </a:solidFill>
                <a:latin typeface="+mj-lt"/>
                <a:ea typeface="+mj-ea"/>
                <a:cs typeface="+mj-cs"/>
              </a:rPr>
              <a:t>sottocommissioni</a:t>
            </a:r>
            <a:endParaRPr lang="en-US" sz="2550" b="1" dirty="0">
              <a:solidFill>
                <a:srgbClr val="FFFFFF"/>
              </a:solidFill>
              <a:latin typeface="+mj-lt"/>
              <a:ea typeface="+mj-ea"/>
              <a:cs typeface="+mj-cs"/>
            </a:endParaRPr>
          </a:p>
          <a:p>
            <a:pPr>
              <a:lnSpc>
                <a:spcPct val="90000"/>
              </a:lnSpc>
              <a:spcBef>
                <a:spcPct val="0"/>
              </a:spcBef>
              <a:spcAft>
                <a:spcPts val="450"/>
              </a:spcAft>
            </a:pPr>
            <a:r>
              <a:rPr lang="en-US" sz="2550" b="1" dirty="0">
                <a:solidFill>
                  <a:srgbClr val="FFFFFF"/>
                </a:solidFill>
                <a:latin typeface="+mj-lt"/>
                <a:ea typeface="+mj-ea"/>
                <a:cs typeface="+mj-cs"/>
              </a:rPr>
              <a:t>Art. 16</a:t>
            </a:r>
          </a:p>
        </p:txBody>
      </p:sp>
      <p:graphicFrame>
        <p:nvGraphicFramePr>
          <p:cNvPr id="5" name="CasellaDiTesto 2">
            <a:extLst>
              <a:ext uri="{FF2B5EF4-FFF2-40B4-BE49-F238E27FC236}">
                <a16:creationId xmlns:a16="http://schemas.microsoft.com/office/drawing/2014/main" id="{62B3B682-D429-0C52-EAAF-E2D3704BC04A}"/>
              </a:ext>
            </a:extLst>
          </p:cNvPr>
          <p:cNvGraphicFramePr/>
          <p:nvPr>
            <p:extLst>
              <p:ext uri="{D42A27DB-BD31-4B8C-83A1-F6EECF244321}">
                <p14:modId xmlns:p14="http://schemas.microsoft.com/office/powerpoint/2010/main" val="3464140722"/>
              </p:ext>
            </p:extLst>
          </p:nvPr>
        </p:nvGraphicFramePr>
        <p:xfrm>
          <a:off x="3786187" y="1085850"/>
          <a:ext cx="4872038" cy="3429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2576144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1BBFC2D-344B-950F-210A-F3B7F70D4BF4}"/>
              </a:ext>
            </a:extLst>
          </p:cNvPr>
          <p:cNvSpPr txBox="1"/>
          <p:nvPr/>
        </p:nvSpPr>
        <p:spPr>
          <a:xfrm>
            <a:off x="3961787" y="1091223"/>
            <a:ext cx="4696438" cy="2481630"/>
          </a:xfrm>
          <a:prstGeom prst="rect">
            <a:avLst/>
          </a:prstGeom>
        </p:spPr>
        <p:txBody>
          <a:bodyPr vert="horz" lIns="68580" tIns="34290" rIns="68580" bIns="34290" rtlCol="0" anchor="b">
            <a:normAutofit fontScale="85000" lnSpcReduction="20000"/>
          </a:bodyPr>
          <a:lstStyle/>
          <a:p>
            <a:pPr>
              <a:spcBef>
                <a:spcPct val="0"/>
              </a:spcBef>
              <a:spcAft>
                <a:spcPts val="450"/>
              </a:spcAft>
            </a:pPr>
            <a:r>
              <a:rPr lang="en-US" sz="5400" dirty="0">
                <a:solidFill>
                  <a:schemeClr val="tx2"/>
                </a:solidFill>
                <a:latin typeface="+mj-lt"/>
                <a:ea typeface="+mj-ea"/>
                <a:cs typeface="+mj-cs"/>
              </a:rPr>
              <a:t>RITORNO ALLA NORMALITA’ TRA VECCHIO E NUOVO……</a:t>
            </a:r>
          </a:p>
        </p:txBody>
      </p:sp>
      <p:pic>
        <p:nvPicPr>
          <p:cNvPr id="5" name="Picture 4" descr="Una freccia che punta a destra">
            <a:extLst>
              <a:ext uri="{FF2B5EF4-FFF2-40B4-BE49-F238E27FC236}">
                <a16:creationId xmlns:a16="http://schemas.microsoft.com/office/drawing/2014/main" id="{F7F1D241-7C7E-37FB-99C2-EABE18F5960A}"/>
              </a:ext>
            </a:extLst>
          </p:cNvPr>
          <p:cNvPicPr>
            <a:picLocks noChangeAspect="1"/>
          </p:cNvPicPr>
          <p:nvPr/>
        </p:nvPicPr>
        <p:blipFill rotWithShape="1">
          <a:blip r:embed="rId3"/>
          <a:srcRect l="9190" r="46037" b="-1"/>
          <a:stretch/>
        </p:blipFill>
        <p:spPr>
          <a:xfrm>
            <a:off x="30063" y="54314"/>
            <a:ext cx="3476011" cy="5143493"/>
          </a:xfrm>
          <a:prstGeom prst="rect">
            <a:avLst/>
          </a:prstGeom>
        </p:spPr>
      </p:pic>
      <p:sp>
        <p:nvSpPr>
          <p:cNvPr id="2" name="Rettangolo 1">
            <a:extLst>
              <a:ext uri="{FF2B5EF4-FFF2-40B4-BE49-F238E27FC236}">
                <a16:creationId xmlns:a16="http://schemas.microsoft.com/office/drawing/2014/main" id="{353EB437-D94A-7B03-8C87-F8C62EEA7370}"/>
              </a:ext>
            </a:extLst>
          </p:cNvPr>
          <p:cNvSpPr/>
          <p:nvPr/>
        </p:nvSpPr>
        <p:spPr>
          <a:xfrm>
            <a:off x="572691" y="696351"/>
            <a:ext cx="2233814" cy="2675499"/>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2"/>
                </a:solidFill>
              </a:rPr>
              <a:t>DOPO GLI ANNI DELLA PANDEMIA QUEST’ANNO ACCADE………</a:t>
            </a:r>
          </a:p>
        </p:txBody>
      </p:sp>
    </p:spTree>
    <p:extLst>
      <p:ext uri="{BB962C8B-B14F-4D97-AF65-F5344CB8AC3E}">
        <p14:creationId xmlns:p14="http://schemas.microsoft.com/office/powerpoint/2010/main" val="1488261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002263"/>
            <a:ext cx="3026751" cy="3141237"/>
          </a:xfrm>
          <a:prstGeom prst="rect">
            <a:avLst/>
          </a:prstGeom>
        </p:spPr>
      </p:pic>
      <p:pic>
        <p:nvPicPr>
          <p:cNvPr id="11" name="Picture 10">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3" name="Oval 12">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7" name="Picture 16">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19" name="Rectangle 18">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095172"/>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321550"/>
            <a:ext cx="9144312" cy="3821950"/>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asellaDiTesto 2">
            <a:extLst>
              <a:ext uri="{FF2B5EF4-FFF2-40B4-BE49-F238E27FC236}">
                <a16:creationId xmlns:a16="http://schemas.microsoft.com/office/drawing/2014/main" id="{D4E56624-E0AB-A4C1-B5BF-D600960F5976}"/>
              </a:ext>
            </a:extLst>
          </p:cNvPr>
          <p:cNvGraphicFramePr/>
          <p:nvPr>
            <p:extLst>
              <p:ext uri="{D42A27DB-BD31-4B8C-83A1-F6EECF244321}">
                <p14:modId xmlns:p14="http://schemas.microsoft.com/office/powerpoint/2010/main" val="1484763254"/>
              </p:ext>
            </p:extLst>
          </p:nvPr>
        </p:nvGraphicFramePr>
        <p:xfrm>
          <a:off x="486697" y="2107692"/>
          <a:ext cx="8171528" cy="25532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2999239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002263"/>
            <a:ext cx="3026751" cy="3141237"/>
          </a:xfrm>
          <a:prstGeom prst="rect">
            <a:avLst/>
          </a:prstGeom>
        </p:spPr>
      </p:pic>
      <p:pic>
        <p:nvPicPr>
          <p:cNvPr id="12" name="Picture 11">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4" name="Oval 13">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8" name="Picture 17">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20" name="Rectangle 19">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Rettangolo 1">
            <a:extLst>
              <a:ext uri="{FF2B5EF4-FFF2-40B4-BE49-F238E27FC236}">
                <a16:creationId xmlns:a16="http://schemas.microsoft.com/office/drawing/2014/main" id="{68BE2FDA-A7B1-9223-B052-1FF3B9D8E559}"/>
              </a:ext>
            </a:extLst>
          </p:cNvPr>
          <p:cNvSpPr/>
          <p:nvPr/>
        </p:nvSpPr>
        <p:spPr>
          <a:xfrm>
            <a:off x="234177" y="1085850"/>
            <a:ext cx="2886806" cy="3429000"/>
          </a:xfrm>
          <a:prstGeom prst="rect">
            <a:avLst/>
          </a:prstGeom>
        </p:spPr>
        <p:txBody>
          <a:bodyPr vert="horz" lIns="91440" tIns="45720" rIns="91440" bIns="45720" rtlCol="0" anchor="ctr">
            <a:normAutofit/>
          </a:bodyPr>
          <a:lstStyle/>
          <a:p>
            <a:pPr>
              <a:spcBef>
                <a:spcPct val="0"/>
              </a:spcBef>
              <a:spcAft>
                <a:spcPts val="600"/>
              </a:spcAft>
            </a:pPr>
            <a:r>
              <a:rPr lang="en-US" sz="2400" spc="50" dirty="0" err="1">
                <a:ln w="0">
                  <a:solidFill>
                    <a:schemeClr val="bg1"/>
                  </a:solidFill>
                </a:ln>
                <a:solidFill>
                  <a:srgbClr val="EBEBEB"/>
                </a:solidFill>
                <a:effectLst>
                  <a:innerShdw blurRad="63500" dist="50800" dir="13500000">
                    <a:srgbClr val="000000">
                      <a:alpha val="50000"/>
                    </a:srgbClr>
                  </a:innerShdw>
                </a:effectLst>
                <a:latin typeface="+mj-lt"/>
                <a:ea typeface="+mj-ea"/>
                <a:cs typeface="+mj-cs"/>
              </a:rPr>
              <a:t>I</a:t>
            </a:r>
            <a:r>
              <a:rPr lang="en-US" sz="2400" cap="none" spc="50" dirty="0" err="1">
                <a:ln w="0">
                  <a:solidFill>
                    <a:schemeClr val="bg1"/>
                  </a:solidFill>
                </a:ln>
                <a:solidFill>
                  <a:srgbClr val="EBEBEB"/>
                </a:solidFill>
                <a:effectLst>
                  <a:innerShdw blurRad="63500" dist="50800" dir="13500000">
                    <a:srgbClr val="000000">
                      <a:alpha val="50000"/>
                    </a:srgbClr>
                  </a:innerShdw>
                </a:effectLst>
                <a:latin typeface="+mj-lt"/>
                <a:ea typeface="+mj-ea"/>
                <a:cs typeface="+mj-cs"/>
              </a:rPr>
              <a:t>ncompatibilità</a:t>
            </a:r>
            <a:endParaRPr lang="en-US" sz="2400" cap="none" spc="50" dirty="0">
              <a:ln w="0">
                <a:solidFill>
                  <a:schemeClr val="bg1"/>
                </a:solidFill>
              </a:ln>
              <a:solidFill>
                <a:srgbClr val="EBEBEB"/>
              </a:solidFill>
              <a:effectLst>
                <a:innerShdw blurRad="63500" dist="50800" dir="13500000">
                  <a:srgbClr val="000000">
                    <a:alpha val="50000"/>
                  </a:srgbClr>
                </a:innerShdw>
              </a:effectLst>
              <a:latin typeface="+mj-lt"/>
              <a:ea typeface="+mj-ea"/>
              <a:cs typeface="+mj-cs"/>
            </a:endParaRPr>
          </a:p>
        </p:txBody>
      </p:sp>
      <p:sp>
        <p:nvSpPr>
          <p:cNvPr id="24" name="Freeform: Shape 23">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51435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 name="Rectangle 27">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asellaDiTesto 3">
            <a:extLst>
              <a:ext uri="{FF2B5EF4-FFF2-40B4-BE49-F238E27FC236}">
                <a16:creationId xmlns:a16="http://schemas.microsoft.com/office/drawing/2014/main" id="{BB3CFDCE-4EF8-5F23-53B6-0F20C455E490}"/>
              </a:ext>
            </a:extLst>
          </p:cNvPr>
          <p:cNvGraphicFramePr/>
          <p:nvPr>
            <p:extLst>
              <p:ext uri="{D42A27DB-BD31-4B8C-83A1-F6EECF244321}">
                <p14:modId xmlns:p14="http://schemas.microsoft.com/office/powerpoint/2010/main" val="3969232815"/>
              </p:ext>
            </p:extLst>
          </p:nvPr>
        </p:nvGraphicFramePr>
        <p:xfrm>
          <a:off x="3380686" y="1085850"/>
          <a:ext cx="5277539" cy="3429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96477168"/>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002263"/>
            <a:ext cx="3026751" cy="3141237"/>
          </a:xfrm>
          <a:prstGeom prst="rect">
            <a:avLst/>
          </a:prstGeom>
        </p:spPr>
      </p:pic>
      <p:pic>
        <p:nvPicPr>
          <p:cNvPr id="11" name="Picture 10">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3" name="Oval 12">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7" name="Picture 16">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19" name="Rectangle 18">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124803A-C1BC-4BD0-8F1F-75704459B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id="{EFEF3C48-DBEC-43EF-95B1-E5F74E899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095172"/>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47E04284-BF18-4F10-B2A9-EE1D7C563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FE8CD2F6-8CED-45A1-8AD6-5DF2C36A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321550"/>
            <a:ext cx="9144312" cy="3821950"/>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asellaDiTesto 2">
            <a:extLst>
              <a:ext uri="{FF2B5EF4-FFF2-40B4-BE49-F238E27FC236}">
                <a16:creationId xmlns:a16="http://schemas.microsoft.com/office/drawing/2014/main" id="{0449B918-1A19-87CA-8031-B58357C71820}"/>
              </a:ext>
            </a:extLst>
          </p:cNvPr>
          <p:cNvGraphicFramePr/>
          <p:nvPr>
            <p:extLst>
              <p:ext uri="{D42A27DB-BD31-4B8C-83A1-F6EECF244321}">
                <p14:modId xmlns:p14="http://schemas.microsoft.com/office/powerpoint/2010/main" val="2266906059"/>
              </p:ext>
            </p:extLst>
          </p:nvPr>
        </p:nvGraphicFramePr>
        <p:xfrm>
          <a:off x="312234" y="1536768"/>
          <a:ext cx="8697951" cy="34478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asellaDiTesto 5">
            <a:extLst>
              <a:ext uri="{FF2B5EF4-FFF2-40B4-BE49-F238E27FC236}">
                <a16:creationId xmlns:a16="http://schemas.microsoft.com/office/drawing/2014/main" id="{22BF278A-C6E0-AED9-476D-843DCA4BD455}"/>
              </a:ext>
            </a:extLst>
          </p:cNvPr>
          <p:cNvSpPr txBox="1"/>
          <p:nvPr/>
        </p:nvSpPr>
        <p:spPr>
          <a:xfrm>
            <a:off x="478465" y="495523"/>
            <a:ext cx="6379535" cy="369332"/>
          </a:xfrm>
          <a:prstGeom prst="rect">
            <a:avLst/>
          </a:prstGeom>
          <a:noFill/>
        </p:spPr>
        <p:txBody>
          <a:bodyPr wrap="square">
            <a:spAutoFit/>
          </a:bodyPr>
          <a:lstStyle/>
          <a:p>
            <a:r>
              <a:rPr lang="it-IT" b="1" dirty="0"/>
              <a:t>Incompatibilità…..</a:t>
            </a:r>
          </a:p>
        </p:txBody>
      </p:sp>
    </p:spTree>
    <p:extLst>
      <p:ext uri="{BB962C8B-B14F-4D97-AF65-F5344CB8AC3E}">
        <p14:creationId xmlns:p14="http://schemas.microsoft.com/office/powerpoint/2010/main" val="414628444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002263"/>
            <a:ext cx="3026751" cy="3141237"/>
          </a:xfrm>
          <a:prstGeom prst="rect">
            <a:avLst/>
          </a:prstGeom>
        </p:spPr>
      </p:pic>
      <p:pic>
        <p:nvPicPr>
          <p:cNvPr id="11" name="Picture 10">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3" name="Oval 12">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7" name="Picture 16">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19" name="Rectangle 18">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124803A-C1BC-4BD0-8F1F-75704459B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id="{EFEF3C48-DBEC-43EF-95B1-E5F74E899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095172"/>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47E04284-BF18-4F10-B2A9-EE1D7C563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FE8CD2F6-8CED-45A1-8AD6-5DF2C36A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321550"/>
            <a:ext cx="9144312" cy="3821950"/>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asellaDiTesto 2">
            <a:extLst>
              <a:ext uri="{FF2B5EF4-FFF2-40B4-BE49-F238E27FC236}">
                <a16:creationId xmlns:a16="http://schemas.microsoft.com/office/drawing/2014/main" id="{01824DE9-0CF0-8A61-175A-F3A323A92FD6}"/>
              </a:ext>
            </a:extLst>
          </p:cNvPr>
          <p:cNvGraphicFramePr/>
          <p:nvPr>
            <p:extLst>
              <p:ext uri="{D42A27DB-BD31-4B8C-83A1-F6EECF244321}">
                <p14:modId xmlns:p14="http://schemas.microsoft.com/office/powerpoint/2010/main" val="346115710"/>
              </p:ext>
            </p:extLst>
          </p:nvPr>
        </p:nvGraphicFramePr>
        <p:xfrm>
          <a:off x="278780" y="1628078"/>
          <a:ext cx="8379445" cy="30328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27502761"/>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16D9404-62C7-A740-A166-6E361CCA57D9}"/>
              </a:ext>
            </a:extLst>
          </p:cNvPr>
          <p:cNvSpPr/>
          <p:nvPr/>
        </p:nvSpPr>
        <p:spPr>
          <a:xfrm>
            <a:off x="3726152" y="202020"/>
            <a:ext cx="5247728" cy="4385536"/>
          </a:xfrm>
          <a:prstGeom prst="rect">
            <a:avLst/>
          </a:prstGeom>
        </p:spPr>
        <p:txBody>
          <a:bodyPr vert="horz" lIns="91440" tIns="45720" rIns="91440" bIns="45720" rtlCol="0">
            <a:normAutofit/>
          </a:bodyPr>
          <a:lstStyle/>
          <a:p>
            <a:pPr indent="-171450">
              <a:lnSpc>
                <a:spcPct val="90000"/>
              </a:lnSpc>
              <a:spcBef>
                <a:spcPts val="1000"/>
              </a:spcBef>
              <a:buClr>
                <a:schemeClr val="bg2">
                  <a:lumMod val="40000"/>
                  <a:lumOff val="60000"/>
                </a:schemeClr>
              </a:buClr>
              <a:buSzPct val="80000"/>
              <a:buFont typeface="Wingdings 3" charset="2"/>
              <a:buChar char=""/>
            </a:pPr>
            <a:r>
              <a:rPr lang="en-US" b="1" dirty="0">
                <a:latin typeface="+mj-lt"/>
                <a:ea typeface="+mj-ea"/>
                <a:cs typeface="+mj-cs"/>
              </a:rPr>
              <a:t>Il </a:t>
            </a:r>
            <a:r>
              <a:rPr lang="en-US" b="1" dirty="0" err="1">
                <a:latin typeface="+mj-lt"/>
                <a:ea typeface="+mj-ea"/>
                <a:cs typeface="+mj-cs"/>
              </a:rPr>
              <a:t>Presidente</a:t>
            </a:r>
            <a:r>
              <a:rPr lang="en-US" b="1" dirty="0">
                <a:latin typeface="+mj-lt"/>
                <a:ea typeface="+mj-ea"/>
                <a:cs typeface="+mj-cs"/>
              </a:rPr>
              <a:t> </a:t>
            </a:r>
            <a:r>
              <a:rPr lang="en-US" sz="1000" dirty="0">
                <a:latin typeface="+mj-lt"/>
                <a:ea typeface="+mj-ea"/>
                <a:cs typeface="+mj-cs"/>
              </a:rPr>
              <a:t>:</a:t>
            </a:r>
          </a:p>
          <a:p>
            <a:pPr indent="-171450">
              <a:lnSpc>
                <a:spcPct val="90000"/>
              </a:lnSpc>
              <a:spcBef>
                <a:spcPts val="1000"/>
              </a:spcBef>
              <a:buClr>
                <a:schemeClr val="bg2">
                  <a:lumMod val="40000"/>
                  <a:lumOff val="60000"/>
                </a:schemeClr>
              </a:buClr>
              <a:buSzPct val="80000"/>
              <a:buFont typeface="Wingdings 3" charset="2"/>
              <a:buChar char=""/>
            </a:pPr>
            <a:endParaRPr lang="en-US" sz="1000" dirty="0">
              <a:latin typeface="+mj-lt"/>
              <a:ea typeface="+mj-ea"/>
              <a:cs typeface="+mj-cs"/>
            </a:endParaRPr>
          </a:p>
          <a:p>
            <a:pPr lvl="0" algn="just">
              <a:lnSpc>
                <a:spcPct val="90000"/>
              </a:lnSpc>
              <a:spcBef>
                <a:spcPts val="1000"/>
              </a:spcBef>
              <a:buClr>
                <a:schemeClr val="bg2">
                  <a:lumMod val="40000"/>
                  <a:lumOff val="60000"/>
                </a:schemeClr>
              </a:buClr>
              <a:buSzPct val="80000"/>
              <a:buFont typeface="Wingdings 3" charset="2"/>
              <a:buChar char=""/>
            </a:pPr>
            <a:r>
              <a:rPr lang="en-US" sz="1000" dirty="0">
                <a:latin typeface="+mj-lt"/>
                <a:ea typeface="+mj-ea"/>
                <a:cs typeface="+mj-cs"/>
              </a:rPr>
              <a:t>a</a:t>
            </a:r>
            <a:r>
              <a:rPr lang="en-US" sz="1600" b="1" dirty="0">
                <a:latin typeface="+mj-lt"/>
                <a:ea typeface="+mj-ea"/>
                <a:cs typeface="+mj-cs"/>
              </a:rPr>
              <a:t>) </a:t>
            </a:r>
            <a:r>
              <a:rPr lang="en-US" sz="1600" b="1" dirty="0" err="1">
                <a:latin typeface="+mj-lt"/>
                <a:ea typeface="+mj-ea"/>
                <a:cs typeface="+mj-cs"/>
              </a:rPr>
              <a:t>qualora</a:t>
            </a:r>
            <a:r>
              <a:rPr lang="en-US" sz="1600" b="1" dirty="0">
                <a:latin typeface="+mj-lt"/>
                <a:ea typeface="+mj-ea"/>
                <a:cs typeface="+mj-cs"/>
              </a:rPr>
              <a:t> </a:t>
            </a:r>
            <a:r>
              <a:rPr lang="en-US" sz="1600" b="1" dirty="0" err="1">
                <a:latin typeface="+mj-lt"/>
                <a:ea typeface="+mj-ea"/>
                <a:cs typeface="+mj-cs"/>
              </a:rPr>
              <a:t>rilevi</a:t>
            </a:r>
            <a:r>
              <a:rPr lang="en-US" sz="1600" b="1" dirty="0">
                <a:latin typeface="+mj-lt"/>
                <a:ea typeface="+mj-ea"/>
                <a:cs typeface="+mj-cs"/>
              </a:rPr>
              <a:t> </a:t>
            </a:r>
            <a:r>
              <a:rPr lang="en-US" sz="1600" b="1" dirty="0" err="1">
                <a:latin typeface="+mj-lt"/>
                <a:ea typeface="+mj-ea"/>
                <a:cs typeface="+mj-cs"/>
              </a:rPr>
              <a:t>irregolarità</a:t>
            </a:r>
            <a:r>
              <a:rPr lang="en-US" sz="1600" b="1" dirty="0">
                <a:latin typeface="+mj-lt"/>
                <a:ea typeface="+mj-ea"/>
                <a:cs typeface="+mj-cs"/>
              </a:rPr>
              <a:t> </a:t>
            </a:r>
            <a:r>
              <a:rPr lang="en-US" sz="1600" b="1" dirty="0" err="1">
                <a:latin typeface="+mj-lt"/>
                <a:ea typeface="+mj-ea"/>
                <a:cs typeface="+mj-cs"/>
              </a:rPr>
              <a:t>che</a:t>
            </a:r>
            <a:r>
              <a:rPr lang="en-US" sz="1600" b="1" dirty="0">
                <a:latin typeface="+mj-lt"/>
                <a:ea typeface="+mj-ea"/>
                <a:cs typeface="+mj-cs"/>
              </a:rPr>
              <a:t> </a:t>
            </a:r>
            <a:r>
              <a:rPr lang="en-US" sz="1600" b="1" dirty="0" err="1">
                <a:latin typeface="+mj-lt"/>
                <a:ea typeface="+mj-ea"/>
                <a:cs typeface="+mj-cs"/>
              </a:rPr>
              <a:t>appaiano</a:t>
            </a:r>
            <a:r>
              <a:rPr lang="en-US" sz="1600" b="1" dirty="0">
                <a:latin typeface="+mj-lt"/>
                <a:ea typeface="+mj-ea"/>
                <a:cs typeface="+mj-cs"/>
              </a:rPr>
              <a:t> “prima facie”</a:t>
            </a:r>
            <a:r>
              <a:rPr lang="en-US" sz="1600" b="1" u="sng" dirty="0">
                <a:latin typeface="+mj-lt"/>
                <a:ea typeface="+mj-ea"/>
                <a:cs typeface="+mj-cs"/>
              </a:rPr>
              <a:t> </a:t>
            </a:r>
            <a:r>
              <a:rPr lang="en-US" sz="1600" b="1" u="sng" dirty="0" err="1">
                <a:latin typeface="+mj-lt"/>
                <a:ea typeface="+mj-ea"/>
                <a:cs typeface="+mj-cs"/>
              </a:rPr>
              <a:t>insanabili</a:t>
            </a:r>
            <a:r>
              <a:rPr lang="en-US" sz="1600" b="1" dirty="0">
                <a:latin typeface="+mj-lt"/>
                <a:ea typeface="+mj-ea"/>
                <a:cs typeface="+mj-cs"/>
              </a:rPr>
              <a:t>, </a:t>
            </a:r>
            <a:r>
              <a:rPr lang="en-US" sz="1600" b="1" u="sng" dirty="0" err="1">
                <a:latin typeface="+mj-lt"/>
                <a:ea typeface="+mj-ea"/>
                <a:cs typeface="+mj-cs"/>
              </a:rPr>
              <a:t>prevede</a:t>
            </a:r>
            <a:r>
              <a:rPr lang="en-US" sz="1600" b="1" u="sng" dirty="0">
                <a:latin typeface="+mj-lt"/>
                <a:ea typeface="+mj-ea"/>
                <a:cs typeface="+mj-cs"/>
              </a:rPr>
              <a:t> </a:t>
            </a:r>
            <a:r>
              <a:rPr lang="en-US" sz="1600" b="1" u="sng" dirty="0" err="1">
                <a:latin typeface="+mj-lt"/>
                <a:ea typeface="+mj-ea"/>
                <a:cs typeface="+mj-cs"/>
              </a:rPr>
              <a:t>che</a:t>
            </a:r>
            <a:r>
              <a:rPr lang="en-US" sz="1600" b="1" u="sng" dirty="0">
                <a:latin typeface="+mj-lt"/>
                <a:ea typeface="+mj-ea"/>
                <a:cs typeface="+mj-cs"/>
              </a:rPr>
              <a:t> </a:t>
            </a:r>
            <a:r>
              <a:rPr lang="en-US" sz="1600" b="1" u="sng" dirty="0" err="1">
                <a:latin typeface="+mj-lt"/>
                <a:ea typeface="+mj-ea"/>
                <a:cs typeface="+mj-cs"/>
              </a:rPr>
              <a:t>i</a:t>
            </a:r>
            <a:r>
              <a:rPr lang="en-US" sz="1600" b="1" u="sng" dirty="0">
                <a:latin typeface="+mj-lt"/>
                <a:ea typeface="+mj-ea"/>
                <a:cs typeface="+mj-cs"/>
              </a:rPr>
              <a:t> </a:t>
            </a:r>
            <a:r>
              <a:rPr lang="en-US" sz="1600" b="1" u="sng" dirty="0" err="1">
                <a:latin typeface="+mj-lt"/>
                <a:ea typeface="+mj-ea"/>
                <a:cs typeface="+mj-cs"/>
              </a:rPr>
              <a:t>candidati</a:t>
            </a:r>
            <a:r>
              <a:rPr lang="en-US" sz="1600" b="1" u="sng" dirty="0">
                <a:latin typeface="+mj-lt"/>
                <a:ea typeface="+mj-ea"/>
                <a:cs typeface="+mj-cs"/>
              </a:rPr>
              <a:t> </a:t>
            </a:r>
            <a:r>
              <a:rPr lang="en-US" sz="1600" b="1" u="sng" dirty="0" err="1">
                <a:latin typeface="+mj-lt"/>
                <a:ea typeface="+mj-ea"/>
                <a:cs typeface="+mj-cs"/>
              </a:rPr>
              <a:t>sostengano</a:t>
            </a:r>
            <a:r>
              <a:rPr lang="en-US" sz="1600" b="1" u="sng" dirty="0">
                <a:latin typeface="+mj-lt"/>
                <a:ea typeface="+mj-ea"/>
                <a:cs typeface="+mj-cs"/>
              </a:rPr>
              <a:t> le prove </a:t>
            </a:r>
            <a:r>
              <a:rPr lang="en-US" sz="1600" b="1" u="sng" dirty="0" err="1">
                <a:latin typeface="+mj-lt"/>
                <a:ea typeface="+mj-ea"/>
                <a:cs typeface="+mj-cs"/>
              </a:rPr>
              <a:t>d’esame</a:t>
            </a:r>
            <a:r>
              <a:rPr lang="en-US" sz="1600" b="1" u="sng" dirty="0">
                <a:latin typeface="+mj-lt"/>
                <a:ea typeface="+mj-ea"/>
                <a:cs typeface="+mj-cs"/>
              </a:rPr>
              <a:t> con </a:t>
            </a:r>
            <a:r>
              <a:rPr lang="en-US" sz="1600" b="1" u="sng" dirty="0" err="1">
                <a:latin typeface="+mj-lt"/>
                <a:ea typeface="+mj-ea"/>
                <a:cs typeface="+mj-cs"/>
              </a:rPr>
              <a:t>riserva</a:t>
            </a:r>
            <a:r>
              <a:rPr lang="en-US" sz="1600" b="1" dirty="0">
                <a:latin typeface="+mj-lt"/>
                <a:ea typeface="+mj-ea"/>
                <a:cs typeface="+mj-cs"/>
              </a:rPr>
              <a:t>, </a:t>
            </a:r>
            <a:r>
              <a:rPr lang="en-US" sz="1600" b="1" dirty="0" err="1">
                <a:latin typeface="+mj-lt"/>
                <a:ea typeface="+mj-ea"/>
                <a:cs typeface="+mj-cs"/>
              </a:rPr>
              <a:t>dandone</a:t>
            </a:r>
            <a:r>
              <a:rPr lang="en-US" sz="1600" b="1" dirty="0">
                <a:latin typeface="+mj-lt"/>
                <a:ea typeface="+mj-ea"/>
                <a:cs typeface="+mj-cs"/>
              </a:rPr>
              <a:t> </a:t>
            </a:r>
            <a:r>
              <a:rPr lang="en-US" sz="1600" b="1" dirty="0" err="1">
                <a:latin typeface="+mj-lt"/>
                <a:ea typeface="+mj-ea"/>
                <a:cs typeface="+mj-cs"/>
              </a:rPr>
              <a:t>contestuale</a:t>
            </a:r>
            <a:r>
              <a:rPr lang="en-US" sz="1600" b="1" dirty="0">
                <a:latin typeface="+mj-lt"/>
                <a:ea typeface="+mj-ea"/>
                <a:cs typeface="+mj-cs"/>
              </a:rPr>
              <a:t> </a:t>
            </a:r>
            <a:r>
              <a:rPr lang="en-US" sz="1600" b="1" dirty="0" err="1">
                <a:latin typeface="+mj-lt"/>
                <a:ea typeface="+mj-ea"/>
                <a:cs typeface="+mj-cs"/>
              </a:rPr>
              <a:t>comunicazione</a:t>
            </a:r>
            <a:r>
              <a:rPr lang="en-US" sz="1600" b="1" dirty="0">
                <a:latin typeface="+mj-lt"/>
                <a:ea typeface="+mj-ea"/>
                <a:cs typeface="+mj-cs"/>
              </a:rPr>
              <a:t> </a:t>
            </a:r>
            <a:r>
              <a:rPr lang="en-US" sz="1600" b="1" dirty="0" err="1">
                <a:latin typeface="+mj-lt"/>
                <a:ea typeface="+mj-ea"/>
                <a:cs typeface="+mj-cs"/>
              </a:rPr>
              <a:t>all'Ufficio</a:t>
            </a:r>
            <a:r>
              <a:rPr lang="en-US" sz="1600" b="1" dirty="0">
                <a:latin typeface="+mj-lt"/>
                <a:ea typeface="+mj-ea"/>
                <a:cs typeface="+mj-cs"/>
              </a:rPr>
              <a:t> </a:t>
            </a:r>
            <a:r>
              <a:rPr lang="en-US" sz="1600" b="1" dirty="0" err="1">
                <a:latin typeface="+mj-lt"/>
                <a:ea typeface="+mj-ea"/>
                <a:cs typeface="+mj-cs"/>
              </a:rPr>
              <a:t>scolastico</a:t>
            </a:r>
            <a:r>
              <a:rPr lang="en-US" sz="1600" b="1" dirty="0">
                <a:latin typeface="+mj-lt"/>
                <a:ea typeface="+mj-ea"/>
                <a:cs typeface="+mj-cs"/>
              </a:rPr>
              <a:t> </a:t>
            </a:r>
            <a:r>
              <a:rPr lang="en-US" sz="1600" b="1" dirty="0" err="1">
                <a:latin typeface="+mj-lt"/>
                <a:ea typeface="+mj-ea"/>
                <a:cs typeface="+mj-cs"/>
              </a:rPr>
              <a:t>regionale</a:t>
            </a:r>
            <a:r>
              <a:rPr lang="en-US" sz="1600" b="1" dirty="0">
                <a:latin typeface="+mj-lt"/>
                <a:ea typeface="+mj-ea"/>
                <a:cs typeface="+mj-cs"/>
              </a:rPr>
              <a:t>. La </a:t>
            </a:r>
            <a:r>
              <a:rPr lang="en-US" sz="1600" b="1" dirty="0" err="1">
                <a:latin typeface="+mj-lt"/>
                <a:ea typeface="+mj-ea"/>
                <a:cs typeface="+mj-cs"/>
              </a:rPr>
              <a:t>riserva</a:t>
            </a:r>
            <a:r>
              <a:rPr lang="en-US" sz="1600" b="1" dirty="0">
                <a:latin typeface="+mj-lt"/>
                <a:ea typeface="+mj-ea"/>
                <a:cs typeface="+mj-cs"/>
              </a:rPr>
              <a:t> è </a:t>
            </a:r>
            <a:r>
              <a:rPr lang="en-US" sz="1600" b="1" dirty="0" err="1">
                <a:latin typeface="+mj-lt"/>
                <a:ea typeface="+mj-ea"/>
                <a:cs typeface="+mj-cs"/>
              </a:rPr>
              <a:t>sciolta</a:t>
            </a:r>
            <a:r>
              <a:rPr lang="en-US" sz="1600" b="1" dirty="0">
                <a:latin typeface="+mj-lt"/>
                <a:ea typeface="+mj-ea"/>
                <a:cs typeface="+mj-cs"/>
              </a:rPr>
              <a:t> </a:t>
            </a:r>
            <a:r>
              <a:rPr lang="en-US" sz="1600" b="1" dirty="0" err="1">
                <a:latin typeface="+mj-lt"/>
                <a:ea typeface="+mj-ea"/>
                <a:cs typeface="+mj-cs"/>
              </a:rPr>
              <a:t>dalla</a:t>
            </a:r>
            <a:r>
              <a:rPr lang="en-US" sz="1600" b="1" dirty="0">
                <a:latin typeface="+mj-lt"/>
                <a:ea typeface="+mj-ea"/>
                <a:cs typeface="+mj-cs"/>
              </a:rPr>
              <a:t> </a:t>
            </a:r>
            <a:r>
              <a:rPr lang="en-US" sz="1600" b="1" dirty="0" err="1">
                <a:latin typeface="+mj-lt"/>
                <a:ea typeface="+mj-ea"/>
                <a:cs typeface="+mj-cs"/>
              </a:rPr>
              <a:t>commissione</a:t>
            </a:r>
            <a:r>
              <a:rPr lang="en-US" sz="1600" b="1" dirty="0">
                <a:latin typeface="+mj-lt"/>
                <a:ea typeface="+mj-ea"/>
                <a:cs typeface="+mj-cs"/>
              </a:rPr>
              <a:t> </a:t>
            </a:r>
            <a:r>
              <a:rPr lang="en-US" sz="1600" b="1" dirty="0" err="1">
                <a:latin typeface="+mj-lt"/>
                <a:ea typeface="+mj-ea"/>
                <a:cs typeface="+mj-cs"/>
              </a:rPr>
              <a:t>stessa</a:t>
            </a:r>
            <a:r>
              <a:rPr lang="en-US" sz="1600" b="1" dirty="0">
                <a:latin typeface="+mj-lt"/>
                <a:ea typeface="+mj-ea"/>
                <a:cs typeface="+mj-cs"/>
              </a:rPr>
              <a:t> a </a:t>
            </a:r>
            <a:r>
              <a:rPr lang="en-US" sz="1600" b="1" dirty="0" err="1">
                <a:latin typeface="+mj-lt"/>
                <a:ea typeface="+mj-ea"/>
                <a:cs typeface="+mj-cs"/>
              </a:rPr>
              <a:t>seguito</a:t>
            </a:r>
            <a:r>
              <a:rPr lang="en-US" sz="1600" b="1" dirty="0">
                <a:latin typeface="+mj-lt"/>
                <a:ea typeface="+mj-ea"/>
                <a:cs typeface="+mj-cs"/>
              </a:rPr>
              <a:t> di </a:t>
            </a:r>
            <a:r>
              <a:rPr lang="en-US" sz="1600" b="1" dirty="0" err="1">
                <a:latin typeface="+mj-lt"/>
                <a:ea typeface="+mj-ea"/>
                <a:cs typeface="+mj-cs"/>
              </a:rPr>
              <a:t>successiva</a:t>
            </a:r>
            <a:r>
              <a:rPr lang="en-US" sz="1600" b="1" dirty="0">
                <a:latin typeface="+mj-lt"/>
                <a:ea typeface="+mj-ea"/>
                <a:cs typeface="+mj-cs"/>
              </a:rPr>
              <a:t> </a:t>
            </a:r>
            <a:r>
              <a:rPr lang="en-US" sz="1600" b="1" dirty="0" err="1">
                <a:latin typeface="+mj-lt"/>
                <a:ea typeface="+mj-ea"/>
                <a:cs typeface="+mj-cs"/>
              </a:rPr>
              <a:t>verifica</a:t>
            </a:r>
            <a:r>
              <a:rPr lang="en-US" sz="1600" b="1" dirty="0">
                <a:latin typeface="+mj-lt"/>
                <a:ea typeface="+mj-ea"/>
                <a:cs typeface="+mj-cs"/>
              </a:rPr>
              <a:t> ed </a:t>
            </a:r>
            <a:r>
              <a:rPr lang="en-US" sz="1600" b="1" dirty="0" err="1">
                <a:latin typeface="+mj-lt"/>
                <a:ea typeface="+mj-ea"/>
                <a:cs typeface="+mj-cs"/>
              </a:rPr>
              <a:t>eventuale</a:t>
            </a:r>
            <a:r>
              <a:rPr lang="en-US" sz="1600" b="1" dirty="0">
                <a:latin typeface="+mj-lt"/>
                <a:ea typeface="+mj-ea"/>
                <a:cs typeface="+mj-cs"/>
              </a:rPr>
              <a:t> </a:t>
            </a:r>
            <a:r>
              <a:rPr lang="en-US" sz="1600" b="1" dirty="0" err="1">
                <a:latin typeface="+mj-lt"/>
                <a:ea typeface="+mj-ea"/>
                <a:cs typeface="+mj-cs"/>
              </a:rPr>
              <a:t>acquisizione</a:t>
            </a:r>
            <a:r>
              <a:rPr lang="en-US" sz="1600" b="1" dirty="0">
                <a:latin typeface="+mj-lt"/>
                <a:ea typeface="+mj-ea"/>
                <a:cs typeface="+mj-cs"/>
              </a:rPr>
              <a:t> </a:t>
            </a:r>
            <a:r>
              <a:rPr lang="en-US" sz="1600" b="1" dirty="0" err="1">
                <a:latin typeface="+mj-lt"/>
                <a:ea typeface="+mj-ea"/>
                <a:cs typeface="+mj-cs"/>
              </a:rPr>
              <a:t>della</a:t>
            </a:r>
            <a:r>
              <a:rPr lang="en-US" sz="1600" b="1" dirty="0">
                <a:latin typeface="+mj-lt"/>
                <a:ea typeface="+mj-ea"/>
                <a:cs typeface="+mj-cs"/>
              </a:rPr>
              <a:t> </a:t>
            </a:r>
            <a:r>
              <a:rPr lang="en-US" sz="1600" b="1" dirty="0" err="1">
                <a:latin typeface="+mj-lt"/>
                <a:ea typeface="+mj-ea"/>
                <a:cs typeface="+mj-cs"/>
              </a:rPr>
              <a:t>documentazione</a:t>
            </a:r>
            <a:r>
              <a:rPr lang="en-US" sz="1600" b="1" dirty="0">
                <a:latin typeface="+mj-lt"/>
                <a:ea typeface="+mj-ea"/>
                <a:cs typeface="+mj-cs"/>
              </a:rPr>
              <a:t> </a:t>
            </a:r>
            <a:r>
              <a:rPr lang="en-US" sz="1600" b="1" dirty="0" err="1">
                <a:latin typeface="+mj-lt"/>
                <a:ea typeface="+mj-ea"/>
                <a:cs typeface="+mj-cs"/>
              </a:rPr>
              <a:t>mancante</a:t>
            </a:r>
            <a:r>
              <a:rPr lang="en-US" sz="1600" b="1" dirty="0">
                <a:latin typeface="+mj-lt"/>
                <a:ea typeface="+mj-ea"/>
                <a:cs typeface="+mj-cs"/>
              </a:rPr>
              <a:t> </a:t>
            </a:r>
            <a:r>
              <a:rPr lang="en-US" sz="1600" b="1" dirty="0" err="1">
                <a:latin typeface="+mj-lt"/>
                <a:ea typeface="+mj-ea"/>
                <a:cs typeface="+mj-cs"/>
              </a:rPr>
              <a:t>nell’ambito</a:t>
            </a:r>
            <a:r>
              <a:rPr lang="en-US" sz="1600" b="1" dirty="0">
                <a:latin typeface="+mj-lt"/>
                <a:ea typeface="+mj-ea"/>
                <a:cs typeface="+mj-cs"/>
              </a:rPr>
              <a:t> </a:t>
            </a:r>
            <a:r>
              <a:rPr lang="en-US" sz="1600" b="1" dirty="0" err="1">
                <a:latin typeface="+mj-lt"/>
                <a:ea typeface="+mj-ea"/>
                <a:cs typeface="+mj-cs"/>
              </a:rPr>
              <a:t>della</a:t>
            </a:r>
            <a:r>
              <a:rPr lang="en-US" sz="1600" b="1" dirty="0">
                <a:latin typeface="+mj-lt"/>
                <a:ea typeface="+mj-ea"/>
                <a:cs typeface="+mj-cs"/>
              </a:rPr>
              <a:t> </a:t>
            </a:r>
            <a:r>
              <a:rPr lang="en-US" sz="1600" b="1" dirty="0" err="1">
                <a:latin typeface="+mj-lt"/>
                <a:ea typeface="+mj-ea"/>
                <a:cs typeface="+mj-cs"/>
              </a:rPr>
              <a:t>sessione</a:t>
            </a:r>
            <a:r>
              <a:rPr lang="en-US" sz="1600" b="1" dirty="0">
                <a:latin typeface="+mj-lt"/>
                <a:ea typeface="+mj-ea"/>
                <a:cs typeface="+mj-cs"/>
              </a:rPr>
              <a:t> </a:t>
            </a:r>
            <a:r>
              <a:rPr lang="en-US" sz="1600" b="1" dirty="0" err="1">
                <a:latin typeface="+mj-lt"/>
                <a:ea typeface="+mj-ea"/>
                <a:cs typeface="+mj-cs"/>
              </a:rPr>
              <a:t>d’esame</a:t>
            </a:r>
            <a:r>
              <a:rPr lang="en-US" sz="1600" b="1" dirty="0">
                <a:latin typeface="+mj-lt"/>
                <a:ea typeface="+mj-ea"/>
                <a:cs typeface="+mj-cs"/>
              </a:rPr>
              <a:t> </a:t>
            </a:r>
            <a:r>
              <a:rPr lang="en-US" sz="1600" b="1" dirty="0" err="1">
                <a:latin typeface="+mj-lt"/>
                <a:ea typeface="+mj-ea"/>
                <a:cs typeface="+mj-cs"/>
              </a:rPr>
              <a:t>o,successivamente</a:t>
            </a:r>
            <a:r>
              <a:rPr lang="en-US" sz="1600" b="1" dirty="0">
                <a:latin typeface="+mj-lt"/>
                <a:ea typeface="+mj-ea"/>
                <a:cs typeface="+mj-cs"/>
              </a:rPr>
              <a:t>, dal </a:t>
            </a:r>
            <a:r>
              <a:rPr lang="en-US" sz="1600" b="1" dirty="0" err="1">
                <a:latin typeface="+mj-lt"/>
                <a:ea typeface="+mj-ea"/>
                <a:cs typeface="+mj-cs"/>
              </a:rPr>
              <a:t>competente</a:t>
            </a:r>
            <a:r>
              <a:rPr lang="en-US" sz="1600" b="1" dirty="0">
                <a:latin typeface="+mj-lt"/>
                <a:ea typeface="+mj-ea"/>
                <a:cs typeface="+mj-cs"/>
              </a:rPr>
              <a:t> Ufficio </a:t>
            </a:r>
            <a:r>
              <a:rPr lang="en-US" sz="1600" b="1" dirty="0" err="1">
                <a:latin typeface="+mj-lt"/>
                <a:ea typeface="+mj-ea"/>
                <a:cs typeface="+mj-cs"/>
              </a:rPr>
              <a:t>scolastico</a:t>
            </a:r>
            <a:r>
              <a:rPr lang="en-US" sz="1600" b="1" dirty="0">
                <a:latin typeface="+mj-lt"/>
                <a:ea typeface="+mj-ea"/>
                <a:cs typeface="+mj-cs"/>
              </a:rPr>
              <a:t> </a:t>
            </a:r>
            <a:r>
              <a:rPr lang="en-US" sz="1600" b="1" dirty="0" err="1">
                <a:latin typeface="+mj-lt"/>
                <a:ea typeface="+mj-ea"/>
                <a:cs typeface="+mj-cs"/>
              </a:rPr>
              <a:t>regionale</a:t>
            </a:r>
            <a:endParaRPr lang="en-US" sz="1600" b="1" dirty="0">
              <a:latin typeface="+mj-lt"/>
              <a:ea typeface="+mj-ea"/>
              <a:cs typeface="+mj-cs"/>
            </a:endParaRPr>
          </a:p>
          <a:p>
            <a:pPr indent="-171450" algn="just">
              <a:lnSpc>
                <a:spcPct val="90000"/>
              </a:lnSpc>
              <a:spcBef>
                <a:spcPts val="1000"/>
              </a:spcBef>
              <a:buClr>
                <a:schemeClr val="bg2">
                  <a:lumMod val="40000"/>
                  <a:lumOff val="60000"/>
                </a:schemeClr>
              </a:buClr>
              <a:buSzPct val="80000"/>
              <a:buFont typeface="Wingdings 3" charset="2"/>
              <a:buChar char=""/>
            </a:pPr>
            <a:r>
              <a:rPr lang="en-US" sz="1600" b="1" dirty="0">
                <a:latin typeface="+mj-lt"/>
                <a:ea typeface="+mj-ea"/>
                <a:cs typeface="+mj-cs"/>
              </a:rPr>
              <a:t> </a:t>
            </a:r>
          </a:p>
          <a:p>
            <a:pPr indent="-171450" algn="just">
              <a:lnSpc>
                <a:spcPct val="90000"/>
              </a:lnSpc>
              <a:spcBef>
                <a:spcPts val="1000"/>
              </a:spcBef>
              <a:buClr>
                <a:schemeClr val="bg2">
                  <a:lumMod val="40000"/>
                  <a:lumOff val="60000"/>
                </a:schemeClr>
              </a:buClr>
              <a:buSzPct val="80000"/>
              <a:buFont typeface="Wingdings 3" charset="2"/>
              <a:buChar char=""/>
            </a:pPr>
            <a:r>
              <a:rPr lang="en-US" sz="1600" b="1" dirty="0">
                <a:latin typeface="+mj-lt"/>
                <a:ea typeface="+mj-ea"/>
                <a:cs typeface="+mj-cs"/>
              </a:rPr>
              <a:t>b) </a:t>
            </a:r>
            <a:r>
              <a:rPr lang="en-US" sz="1600" b="1" dirty="0" err="1">
                <a:latin typeface="+mj-lt"/>
                <a:ea typeface="+mj-ea"/>
                <a:cs typeface="+mj-cs"/>
              </a:rPr>
              <a:t>Irregolarità</a:t>
            </a:r>
            <a:r>
              <a:rPr lang="en-US" sz="1600" b="1" dirty="0">
                <a:latin typeface="+mj-lt"/>
                <a:ea typeface="+mj-ea"/>
                <a:cs typeface="+mj-cs"/>
              </a:rPr>
              <a:t> </a:t>
            </a:r>
            <a:r>
              <a:rPr lang="en-US" sz="1600" b="1" dirty="0" err="1">
                <a:latin typeface="+mj-lt"/>
                <a:ea typeface="+mj-ea"/>
                <a:cs typeface="+mj-cs"/>
              </a:rPr>
              <a:t>sanabili</a:t>
            </a:r>
            <a:r>
              <a:rPr lang="en-US" sz="1600" b="1" dirty="0">
                <a:latin typeface="+mj-lt"/>
                <a:ea typeface="+mj-ea"/>
                <a:cs typeface="+mj-cs"/>
              </a:rPr>
              <a:t>: </a:t>
            </a:r>
            <a:r>
              <a:rPr lang="en-US" sz="1600" b="1" dirty="0" err="1">
                <a:latin typeface="+mj-lt"/>
                <a:ea typeface="+mj-ea"/>
                <a:cs typeface="+mj-cs"/>
              </a:rPr>
              <a:t>intervento</a:t>
            </a:r>
            <a:r>
              <a:rPr lang="en-US" sz="1600" b="1" dirty="0">
                <a:latin typeface="+mj-lt"/>
                <a:ea typeface="+mj-ea"/>
                <a:cs typeface="+mj-cs"/>
              </a:rPr>
              <a:t> del </a:t>
            </a:r>
            <a:r>
              <a:rPr lang="en-US" sz="1600" b="1" dirty="0" err="1">
                <a:latin typeface="+mj-lt"/>
                <a:ea typeface="+mj-ea"/>
                <a:cs typeface="+mj-cs"/>
              </a:rPr>
              <a:t>dirigente</a:t>
            </a:r>
            <a:r>
              <a:rPr lang="en-US" sz="1600" b="1" dirty="0">
                <a:latin typeface="+mj-lt"/>
                <a:ea typeface="+mj-ea"/>
                <a:cs typeface="+mj-cs"/>
              </a:rPr>
              <a:t> </a:t>
            </a:r>
            <a:r>
              <a:rPr lang="en-US" sz="1600" b="1" dirty="0" err="1">
                <a:latin typeface="+mj-lt"/>
                <a:ea typeface="+mj-ea"/>
                <a:cs typeface="+mj-cs"/>
              </a:rPr>
              <a:t>scolastico</a:t>
            </a:r>
            <a:r>
              <a:rPr lang="en-US" sz="1600" b="1" dirty="0">
                <a:latin typeface="+mj-lt"/>
                <a:ea typeface="+mj-ea"/>
                <a:cs typeface="+mj-cs"/>
              </a:rPr>
              <a:t> se di </a:t>
            </a:r>
            <a:r>
              <a:rPr lang="en-US" sz="1600" b="1" dirty="0" err="1">
                <a:latin typeface="+mj-lt"/>
                <a:ea typeface="+mj-ea"/>
                <a:cs typeface="+mj-cs"/>
              </a:rPr>
              <a:t>competenza</a:t>
            </a:r>
            <a:r>
              <a:rPr lang="en-US" sz="1600" b="1" dirty="0">
                <a:latin typeface="+mj-lt"/>
                <a:ea typeface="+mj-ea"/>
                <a:cs typeface="+mj-cs"/>
              </a:rPr>
              <a:t> </a:t>
            </a:r>
            <a:r>
              <a:rPr lang="en-US" sz="1600" b="1" dirty="0" err="1">
                <a:latin typeface="+mj-lt"/>
                <a:ea typeface="+mj-ea"/>
                <a:cs typeface="+mj-cs"/>
              </a:rPr>
              <a:t>della</a:t>
            </a:r>
            <a:r>
              <a:rPr lang="en-US" sz="1600" b="1" dirty="0">
                <a:latin typeface="+mj-lt"/>
                <a:ea typeface="+mj-ea"/>
                <a:cs typeface="+mj-cs"/>
              </a:rPr>
              <a:t> </a:t>
            </a:r>
            <a:r>
              <a:rPr lang="en-US" sz="1600" b="1" dirty="0" err="1">
                <a:latin typeface="+mj-lt"/>
                <a:ea typeface="+mj-ea"/>
                <a:cs typeface="+mj-cs"/>
              </a:rPr>
              <a:t>Scuola</a:t>
            </a:r>
            <a:r>
              <a:rPr lang="en-US" sz="1600" b="1" dirty="0">
                <a:latin typeface="+mj-lt"/>
                <a:ea typeface="+mj-ea"/>
                <a:cs typeface="+mj-cs"/>
              </a:rPr>
              <a:t> </a:t>
            </a:r>
            <a:r>
              <a:rPr lang="en-US" sz="1600" b="1" dirty="0" err="1">
                <a:latin typeface="+mj-lt"/>
                <a:ea typeface="+mj-ea"/>
                <a:cs typeface="+mj-cs"/>
              </a:rPr>
              <a:t>sede</a:t>
            </a:r>
            <a:r>
              <a:rPr lang="en-US" sz="1600" b="1" dirty="0">
                <a:latin typeface="+mj-lt"/>
                <a:ea typeface="+mj-ea"/>
                <a:cs typeface="+mj-cs"/>
              </a:rPr>
              <a:t> </a:t>
            </a:r>
            <a:r>
              <a:rPr lang="en-US" sz="1600" b="1" dirty="0" err="1">
                <a:latin typeface="+mj-lt"/>
                <a:ea typeface="+mj-ea"/>
                <a:cs typeface="+mj-cs"/>
              </a:rPr>
              <a:t>d’esame</a:t>
            </a:r>
            <a:r>
              <a:rPr lang="en-US" sz="1600" b="1" dirty="0">
                <a:latin typeface="+mj-lt"/>
                <a:ea typeface="+mj-ea"/>
                <a:cs typeface="+mj-cs"/>
              </a:rPr>
              <a:t>; </a:t>
            </a:r>
            <a:r>
              <a:rPr lang="en-US" sz="1600" b="1" dirty="0" err="1">
                <a:latin typeface="+mj-lt"/>
                <a:ea typeface="+mj-ea"/>
                <a:cs typeface="+mj-cs"/>
              </a:rPr>
              <a:t>oppure</a:t>
            </a:r>
            <a:r>
              <a:rPr lang="en-US" sz="1600" b="1" dirty="0">
                <a:latin typeface="+mj-lt"/>
                <a:ea typeface="+mj-ea"/>
                <a:cs typeface="+mj-cs"/>
              </a:rPr>
              <a:t> il </a:t>
            </a:r>
            <a:r>
              <a:rPr lang="en-US" sz="1600" b="1" dirty="0" err="1">
                <a:latin typeface="+mj-lt"/>
                <a:ea typeface="+mj-ea"/>
                <a:cs typeface="+mj-cs"/>
              </a:rPr>
              <a:t>candidato</a:t>
            </a:r>
            <a:r>
              <a:rPr lang="en-US" sz="1600" b="1" dirty="0">
                <a:latin typeface="+mj-lt"/>
                <a:ea typeface="+mj-ea"/>
                <a:cs typeface="+mj-cs"/>
              </a:rPr>
              <a:t> per </a:t>
            </a:r>
            <a:r>
              <a:rPr lang="en-US" sz="1600" b="1" dirty="0" err="1">
                <a:latin typeface="+mj-lt"/>
                <a:ea typeface="+mj-ea"/>
                <a:cs typeface="+mj-cs"/>
              </a:rPr>
              <a:t>regolarizzare</a:t>
            </a:r>
            <a:r>
              <a:rPr lang="en-US" sz="1600" b="1" dirty="0">
                <a:latin typeface="+mj-lt"/>
                <a:ea typeface="+mj-ea"/>
                <a:cs typeface="+mj-cs"/>
              </a:rPr>
              <a:t> la </a:t>
            </a:r>
            <a:r>
              <a:rPr lang="en-US" sz="1600" b="1" dirty="0" err="1">
                <a:latin typeface="+mj-lt"/>
                <a:ea typeface="+mj-ea"/>
                <a:cs typeface="+mj-cs"/>
              </a:rPr>
              <a:t>documentazione</a:t>
            </a:r>
            <a:r>
              <a:rPr lang="en-US" sz="1600" b="1" dirty="0">
                <a:latin typeface="+mj-lt"/>
                <a:ea typeface="+mj-ea"/>
                <a:cs typeface="+mj-cs"/>
              </a:rPr>
              <a:t>.</a:t>
            </a:r>
          </a:p>
          <a:p>
            <a:pPr indent="-171450">
              <a:lnSpc>
                <a:spcPct val="90000"/>
              </a:lnSpc>
              <a:spcBef>
                <a:spcPts val="1000"/>
              </a:spcBef>
              <a:buClr>
                <a:schemeClr val="bg2">
                  <a:lumMod val="40000"/>
                  <a:lumOff val="60000"/>
                </a:schemeClr>
              </a:buClr>
              <a:buSzPct val="80000"/>
              <a:buFont typeface="Wingdings 3" charset="2"/>
              <a:buChar char=""/>
            </a:pPr>
            <a:endParaRPr lang="en-US" sz="1000" dirty="0">
              <a:latin typeface="+mj-lt"/>
              <a:ea typeface="+mj-ea"/>
              <a:cs typeface="+mj-cs"/>
            </a:endParaRPr>
          </a:p>
          <a:p>
            <a:pPr indent="-171450">
              <a:lnSpc>
                <a:spcPct val="90000"/>
              </a:lnSpc>
              <a:spcBef>
                <a:spcPts val="1000"/>
              </a:spcBef>
              <a:buClr>
                <a:schemeClr val="bg2">
                  <a:lumMod val="40000"/>
                  <a:lumOff val="60000"/>
                </a:schemeClr>
              </a:buClr>
              <a:buSzPct val="80000"/>
              <a:buFont typeface="Wingdings 3" charset="2"/>
              <a:buChar char=""/>
            </a:pPr>
            <a:endParaRPr lang="en-US" sz="1000" dirty="0">
              <a:latin typeface="+mj-lt"/>
              <a:ea typeface="+mj-ea"/>
              <a:cs typeface="+mj-cs"/>
            </a:endParaRPr>
          </a:p>
        </p:txBody>
      </p:sp>
      <p:sp>
        <p:nvSpPr>
          <p:cNvPr id="4" name="CasellaDiTesto 3">
            <a:extLst>
              <a:ext uri="{FF2B5EF4-FFF2-40B4-BE49-F238E27FC236}">
                <a16:creationId xmlns:a16="http://schemas.microsoft.com/office/drawing/2014/main" id="{91E1B540-2541-73A5-DAAC-F58A62F2FB8B}"/>
              </a:ext>
            </a:extLst>
          </p:cNvPr>
          <p:cNvSpPr txBox="1"/>
          <p:nvPr/>
        </p:nvSpPr>
        <p:spPr>
          <a:xfrm>
            <a:off x="170121" y="2195127"/>
            <a:ext cx="3153459" cy="584775"/>
          </a:xfrm>
          <a:prstGeom prst="rect">
            <a:avLst/>
          </a:prstGeom>
          <a:noFill/>
        </p:spPr>
        <p:txBody>
          <a:bodyPr wrap="square">
            <a:spAutoFit/>
          </a:bodyPr>
          <a:lstStyle/>
          <a:p>
            <a:r>
              <a:rPr lang="it-IT" sz="3200" b="1" dirty="0"/>
              <a:t>IRREGOLARITA’</a:t>
            </a:r>
          </a:p>
        </p:txBody>
      </p:sp>
      <p:sp>
        <p:nvSpPr>
          <p:cNvPr id="6" name="CasellaDiTesto 5">
            <a:extLst>
              <a:ext uri="{FF2B5EF4-FFF2-40B4-BE49-F238E27FC236}">
                <a16:creationId xmlns:a16="http://schemas.microsoft.com/office/drawing/2014/main" id="{F8605261-3D0F-ACF0-C071-85A6D19EBD69}"/>
              </a:ext>
            </a:extLst>
          </p:cNvPr>
          <p:cNvSpPr txBox="1"/>
          <p:nvPr/>
        </p:nvSpPr>
        <p:spPr>
          <a:xfrm>
            <a:off x="572692" y="2779902"/>
            <a:ext cx="2340630" cy="369332"/>
          </a:xfrm>
          <a:prstGeom prst="rect">
            <a:avLst/>
          </a:prstGeom>
          <a:noFill/>
        </p:spPr>
        <p:txBody>
          <a:bodyPr wrap="square">
            <a:spAutoFit/>
          </a:bodyPr>
          <a:lstStyle/>
          <a:p>
            <a:r>
              <a:rPr lang="en-US" sz="1800" dirty="0">
                <a:latin typeface="+mj-lt"/>
                <a:ea typeface="+mj-ea"/>
                <a:cs typeface="+mj-cs"/>
              </a:rPr>
              <a:t>Art. 16 – comma 8 </a:t>
            </a:r>
            <a:endParaRPr lang="it-IT" dirty="0"/>
          </a:p>
        </p:txBody>
      </p:sp>
    </p:spTree>
    <p:extLst>
      <p:ext uri="{BB962C8B-B14F-4D97-AF65-F5344CB8AC3E}">
        <p14:creationId xmlns:p14="http://schemas.microsoft.com/office/powerpoint/2010/main" val="211816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002263"/>
            <a:ext cx="3026751" cy="3141237"/>
          </a:xfrm>
          <a:prstGeom prst="rect">
            <a:avLst/>
          </a:prstGeom>
        </p:spPr>
      </p:pic>
      <p:pic>
        <p:nvPicPr>
          <p:cNvPr id="69" name="Picture 68">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71" name="Oval 70">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3" name="Picture 72">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75" name="Picture 74">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77" name="Rectangle 76">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51435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85" name="Rectangle 84">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CasellaDiTesto 7">
            <a:extLst>
              <a:ext uri="{FF2B5EF4-FFF2-40B4-BE49-F238E27FC236}">
                <a16:creationId xmlns:a16="http://schemas.microsoft.com/office/drawing/2014/main" id="{9E005CDC-F737-DB4D-6BA6-EE9090D556D5}"/>
              </a:ext>
            </a:extLst>
          </p:cNvPr>
          <p:cNvSpPr txBox="1"/>
          <p:nvPr/>
        </p:nvSpPr>
        <p:spPr>
          <a:xfrm>
            <a:off x="106325" y="856055"/>
            <a:ext cx="3080326" cy="3785652"/>
          </a:xfrm>
          <a:prstGeom prst="rect">
            <a:avLst/>
          </a:prstGeom>
          <a:noFill/>
        </p:spPr>
        <p:txBody>
          <a:bodyPr wrap="square">
            <a:spAutoFit/>
          </a:bodyPr>
          <a:lstStyle/>
          <a:p>
            <a:r>
              <a:rPr lang="it-IT" sz="2400" b="1" dirty="0">
                <a:solidFill>
                  <a:schemeClr val="bg1"/>
                </a:solidFill>
              </a:rPr>
              <a:t>Negli istituti professionali di nuovo ordinamento, </a:t>
            </a:r>
          </a:p>
          <a:p>
            <a:endParaRPr lang="it-IT" sz="2400" b="1" dirty="0">
              <a:solidFill>
                <a:schemeClr val="bg1"/>
              </a:solidFill>
            </a:endParaRPr>
          </a:p>
          <a:p>
            <a:r>
              <a:rPr lang="it-IT" sz="2400" b="1" dirty="0">
                <a:solidFill>
                  <a:schemeClr val="bg1"/>
                </a:solidFill>
              </a:rPr>
              <a:t>Prova scritta e incompatibilità</a:t>
            </a:r>
          </a:p>
          <a:p>
            <a:endParaRPr lang="it-IT" sz="2400" b="1" dirty="0">
              <a:solidFill>
                <a:schemeClr val="bg1"/>
              </a:solidFill>
            </a:endParaRPr>
          </a:p>
          <a:p>
            <a:r>
              <a:rPr lang="it-IT" sz="2400" b="1" dirty="0">
                <a:solidFill>
                  <a:schemeClr val="bg1"/>
                </a:solidFill>
              </a:rPr>
              <a:t>Tutti i docenti devono dichiarare</a:t>
            </a:r>
            <a:r>
              <a:rPr lang="it-IT" b="1" dirty="0"/>
              <a:t>:</a:t>
            </a:r>
          </a:p>
        </p:txBody>
      </p:sp>
      <p:graphicFrame>
        <p:nvGraphicFramePr>
          <p:cNvPr id="10" name="Diagramma 9">
            <a:extLst>
              <a:ext uri="{FF2B5EF4-FFF2-40B4-BE49-F238E27FC236}">
                <a16:creationId xmlns:a16="http://schemas.microsoft.com/office/drawing/2014/main" id="{6794606C-EB13-0EA8-CD2A-FAD4E58C9A57}"/>
              </a:ext>
            </a:extLst>
          </p:cNvPr>
          <p:cNvGraphicFramePr/>
          <p:nvPr>
            <p:extLst>
              <p:ext uri="{D42A27DB-BD31-4B8C-83A1-F6EECF244321}">
                <p14:modId xmlns:p14="http://schemas.microsoft.com/office/powerpoint/2010/main" val="1019280830"/>
              </p:ext>
            </p:extLst>
          </p:nvPr>
        </p:nvGraphicFramePr>
        <p:xfrm>
          <a:off x="3120983" y="308343"/>
          <a:ext cx="5916692" cy="46570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24502732"/>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Lente di ingrandimento che mostra prestazioni in calo">
            <a:extLst>
              <a:ext uri="{FF2B5EF4-FFF2-40B4-BE49-F238E27FC236}">
                <a16:creationId xmlns:a16="http://schemas.microsoft.com/office/drawing/2014/main" id="{A0D89B34-0F5C-4DC3-296B-ACA981F1331E}"/>
              </a:ext>
            </a:extLst>
          </p:cNvPr>
          <p:cNvPicPr>
            <a:picLocks noChangeAspect="1"/>
          </p:cNvPicPr>
          <p:nvPr/>
        </p:nvPicPr>
        <p:blipFill rotWithShape="1">
          <a:blip r:embed="rId8"/>
          <a:srcRect l="12104" r="42669"/>
          <a:stretch/>
        </p:blipFill>
        <p:spPr>
          <a:xfrm>
            <a:off x="5661114" y="10"/>
            <a:ext cx="3484993" cy="5143490"/>
          </a:xfrm>
          <a:prstGeom prst="rect">
            <a:avLst/>
          </a:prstGeom>
        </p:spPr>
      </p:pic>
      <p:sp>
        <p:nvSpPr>
          <p:cNvPr id="21" name="Rectangle 20">
            <a:extLst>
              <a:ext uri="{FF2B5EF4-FFF2-40B4-BE49-F238E27FC236}">
                <a16:creationId xmlns:a16="http://schemas.microsoft.com/office/drawing/2014/main" id="{4554089D-779D-46F6-81CB-EA9C1269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asellaDiTesto 2">
            <a:extLst>
              <a:ext uri="{FF2B5EF4-FFF2-40B4-BE49-F238E27FC236}">
                <a16:creationId xmlns:a16="http://schemas.microsoft.com/office/drawing/2014/main" id="{7212BF11-DF81-2FBA-D1B9-47B863000FBE}"/>
              </a:ext>
            </a:extLst>
          </p:cNvPr>
          <p:cNvSpPr txBox="1"/>
          <p:nvPr/>
        </p:nvSpPr>
        <p:spPr>
          <a:xfrm>
            <a:off x="122662" y="312234"/>
            <a:ext cx="5528347" cy="4374065"/>
          </a:xfrm>
          <a:prstGeom prst="rect">
            <a:avLst/>
          </a:prstGeom>
        </p:spPr>
        <p:txBody>
          <a:bodyPr vert="horz" lIns="91440" tIns="45720" rIns="91440" bIns="45720" rtlCol="0">
            <a:noAutofit/>
          </a:bodyPr>
          <a:lstStyle/>
          <a:p>
            <a:pPr algn="ctr">
              <a:lnSpc>
                <a:spcPct val="90000"/>
              </a:lnSpc>
              <a:spcBef>
                <a:spcPts val="1000"/>
              </a:spcBef>
              <a:buClr>
                <a:schemeClr val="bg2">
                  <a:lumMod val="40000"/>
                  <a:lumOff val="60000"/>
                </a:schemeClr>
              </a:buClr>
              <a:buSzPct val="80000"/>
              <a:buFont typeface="Wingdings 3" charset="2"/>
              <a:buChar char=""/>
            </a:pPr>
            <a:r>
              <a:rPr lang="en-US" sz="2000" b="1" u="sng" dirty="0">
                <a:latin typeface="+mj-lt"/>
                <a:ea typeface="+mj-ea"/>
                <a:cs typeface="+mj-cs"/>
              </a:rPr>
              <a:t>In </a:t>
            </a:r>
            <a:r>
              <a:rPr lang="en-US" sz="2000" b="1" u="sng" dirty="0" err="1">
                <a:latin typeface="+mj-lt"/>
                <a:ea typeface="+mj-ea"/>
                <a:cs typeface="+mj-cs"/>
              </a:rPr>
              <a:t>sede</a:t>
            </a:r>
            <a:r>
              <a:rPr lang="en-US" sz="2000" b="1" u="sng" dirty="0">
                <a:latin typeface="+mj-lt"/>
                <a:ea typeface="+mj-ea"/>
                <a:cs typeface="+mj-cs"/>
              </a:rPr>
              <a:t> di </a:t>
            </a:r>
            <a:r>
              <a:rPr lang="en-US" sz="2000" b="1" u="sng" dirty="0" err="1">
                <a:latin typeface="+mj-lt"/>
                <a:ea typeface="+mj-ea"/>
                <a:cs typeface="+mj-cs"/>
              </a:rPr>
              <a:t>riunione</a:t>
            </a:r>
            <a:r>
              <a:rPr lang="en-US" sz="2000" b="1" u="sng" dirty="0">
                <a:latin typeface="+mj-lt"/>
                <a:ea typeface="+mj-ea"/>
                <a:cs typeface="+mj-cs"/>
              </a:rPr>
              <a:t> </a:t>
            </a:r>
            <a:r>
              <a:rPr lang="en-US" sz="2000" b="1" u="sng" dirty="0" err="1">
                <a:latin typeface="+mj-lt"/>
                <a:ea typeface="+mj-ea"/>
                <a:cs typeface="+mj-cs"/>
              </a:rPr>
              <a:t>preliminare</a:t>
            </a:r>
            <a:r>
              <a:rPr lang="en-US" sz="2000" b="1" u="sng" dirty="0">
                <a:latin typeface="+mj-lt"/>
                <a:ea typeface="+mj-ea"/>
                <a:cs typeface="+mj-cs"/>
              </a:rPr>
              <a:t>, la </a:t>
            </a:r>
            <a:r>
              <a:rPr lang="en-US" sz="2000" b="1" u="sng" dirty="0" err="1">
                <a:latin typeface="+mj-lt"/>
                <a:ea typeface="+mj-ea"/>
                <a:cs typeface="+mj-cs"/>
              </a:rPr>
              <a:t>commissione</a:t>
            </a:r>
            <a:r>
              <a:rPr lang="en-US" sz="2000" b="1" u="sng" dirty="0">
                <a:latin typeface="+mj-lt"/>
                <a:ea typeface="+mj-ea"/>
                <a:cs typeface="+mj-cs"/>
              </a:rPr>
              <a:t>/</a:t>
            </a:r>
            <a:r>
              <a:rPr lang="en-US" sz="2000" b="1" u="sng" dirty="0" err="1">
                <a:latin typeface="+mj-lt"/>
                <a:ea typeface="+mj-ea"/>
                <a:cs typeface="+mj-cs"/>
              </a:rPr>
              <a:t>classe</a:t>
            </a:r>
            <a:r>
              <a:rPr lang="en-US" sz="2000" b="1" u="sng" dirty="0">
                <a:latin typeface="+mj-lt"/>
                <a:ea typeface="+mj-ea"/>
                <a:cs typeface="+mj-cs"/>
              </a:rPr>
              <a:t> </a:t>
            </a:r>
            <a:r>
              <a:rPr lang="en-US" sz="2000" b="1" u="sng" dirty="0" err="1">
                <a:latin typeface="+mj-lt"/>
                <a:ea typeface="+mj-ea"/>
                <a:cs typeface="+mj-cs"/>
              </a:rPr>
              <a:t>definisce</a:t>
            </a:r>
            <a:r>
              <a:rPr lang="en-US" sz="2000" b="1" dirty="0">
                <a:latin typeface="+mj-lt"/>
                <a:ea typeface="+mj-ea"/>
                <a:cs typeface="+mj-cs"/>
              </a:rPr>
              <a:t>:</a:t>
            </a:r>
          </a:p>
          <a:p>
            <a:pPr marL="342900" indent="-342900">
              <a:lnSpc>
                <a:spcPct val="90000"/>
              </a:lnSpc>
              <a:spcBef>
                <a:spcPts val="1000"/>
              </a:spcBef>
              <a:buClr>
                <a:schemeClr val="bg2">
                  <a:lumMod val="40000"/>
                  <a:lumOff val="60000"/>
                </a:schemeClr>
              </a:buClr>
              <a:buSzPct val="80000"/>
              <a:buFont typeface="Wingdings 3" charset="2"/>
              <a:buChar char=""/>
            </a:pPr>
            <a:r>
              <a:rPr lang="en-US" sz="2000" b="1" dirty="0" err="1">
                <a:latin typeface="+mj-lt"/>
                <a:ea typeface="+mj-ea"/>
                <a:cs typeface="+mj-cs"/>
              </a:rPr>
              <a:t>i</a:t>
            </a:r>
            <a:r>
              <a:rPr lang="en-US" sz="2000" b="1" dirty="0">
                <a:latin typeface="+mj-lt"/>
                <a:ea typeface="+mj-ea"/>
                <a:cs typeface="+mj-cs"/>
              </a:rPr>
              <a:t> </a:t>
            </a:r>
            <a:r>
              <a:rPr lang="en-US" sz="2000" b="1" dirty="0" err="1">
                <a:latin typeface="+mj-lt"/>
                <a:ea typeface="+mj-ea"/>
                <a:cs typeface="+mj-cs"/>
              </a:rPr>
              <a:t>criteri</a:t>
            </a:r>
            <a:r>
              <a:rPr lang="en-US" sz="2000" b="1" dirty="0">
                <a:latin typeface="+mj-lt"/>
                <a:ea typeface="+mj-ea"/>
                <a:cs typeface="+mj-cs"/>
              </a:rPr>
              <a:t> di </a:t>
            </a:r>
            <a:r>
              <a:rPr lang="en-US" sz="2000" b="1" dirty="0" err="1">
                <a:latin typeface="+mj-lt"/>
                <a:ea typeface="+mj-ea"/>
                <a:cs typeface="+mj-cs"/>
              </a:rPr>
              <a:t>correzione</a:t>
            </a:r>
            <a:r>
              <a:rPr lang="en-US" sz="2000" b="1" dirty="0">
                <a:latin typeface="+mj-lt"/>
                <a:ea typeface="+mj-ea"/>
                <a:cs typeface="+mj-cs"/>
              </a:rPr>
              <a:t> e valutazione </a:t>
            </a:r>
            <a:r>
              <a:rPr lang="en-US" sz="2000" b="1" dirty="0" err="1">
                <a:latin typeface="+mj-lt"/>
                <a:ea typeface="+mj-ea"/>
                <a:cs typeface="+mj-cs"/>
              </a:rPr>
              <a:t>delle</a:t>
            </a:r>
            <a:r>
              <a:rPr lang="en-US" sz="2000" b="1" dirty="0">
                <a:latin typeface="+mj-lt"/>
                <a:ea typeface="+mj-ea"/>
                <a:cs typeface="+mj-cs"/>
              </a:rPr>
              <a:t> prove </a:t>
            </a:r>
            <a:r>
              <a:rPr lang="en-US" sz="2000" b="1" dirty="0" err="1">
                <a:latin typeface="+mj-lt"/>
                <a:ea typeface="+mj-ea"/>
                <a:cs typeface="+mj-cs"/>
              </a:rPr>
              <a:t>scritte</a:t>
            </a:r>
            <a:r>
              <a:rPr lang="en-US" sz="2000" b="1" dirty="0">
                <a:latin typeface="+mj-lt"/>
                <a:ea typeface="+mj-ea"/>
                <a:cs typeface="+mj-cs"/>
              </a:rPr>
              <a:t>; </a:t>
            </a:r>
          </a:p>
          <a:p>
            <a:pPr marL="342900" indent="-342900">
              <a:lnSpc>
                <a:spcPct val="90000"/>
              </a:lnSpc>
              <a:spcBef>
                <a:spcPts val="1000"/>
              </a:spcBef>
              <a:buClr>
                <a:schemeClr val="bg2">
                  <a:lumMod val="40000"/>
                  <a:lumOff val="60000"/>
                </a:schemeClr>
              </a:buClr>
              <a:buSzPct val="80000"/>
              <a:buFont typeface="Wingdings 3" charset="2"/>
              <a:buChar char=""/>
            </a:pPr>
            <a:r>
              <a:rPr lang="en-US" sz="2000" b="1" dirty="0">
                <a:latin typeface="+mj-lt"/>
                <a:ea typeface="+mj-ea"/>
                <a:cs typeface="+mj-cs"/>
              </a:rPr>
              <a:t>b) le </a:t>
            </a:r>
            <a:r>
              <a:rPr lang="en-US" sz="2000" b="1" dirty="0" err="1">
                <a:latin typeface="+mj-lt"/>
                <a:ea typeface="+mj-ea"/>
                <a:cs typeface="+mj-cs"/>
              </a:rPr>
              <a:t>modalità</a:t>
            </a:r>
            <a:r>
              <a:rPr lang="en-US" sz="2000" b="1" dirty="0">
                <a:latin typeface="+mj-lt"/>
                <a:ea typeface="+mj-ea"/>
                <a:cs typeface="+mj-cs"/>
              </a:rPr>
              <a:t> di </a:t>
            </a:r>
            <a:r>
              <a:rPr lang="en-US" sz="2000" b="1" dirty="0" err="1">
                <a:latin typeface="+mj-lt"/>
                <a:ea typeface="+mj-ea"/>
                <a:cs typeface="+mj-cs"/>
              </a:rPr>
              <a:t>conduzione</a:t>
            </a:r>
            <a:r>
              <a:rPr lang="en-US" sz="2000" b="1" dirty="0">
                <a:latin typeface="+mj-lt"/>
                <a:ea typeface="+mj-ea"/>
                <a:cs typeface="+mj-cs"/>
              </a:rPr>
              <a:t> del </a:t>
            </a:r>
            <a:r>
              <a:rPr lang="en-US" sz="2000" b="1" dirty="0" err="1">
                <a:latin typeface="+mj-lt"/>
                <a:ea typeface="+mj-ea"/>
                <a:cs typeface="+mj-cs"/>
              </a:rPr>
              <a:t>colloquio</a:t>
            </a:r>
            <a:r>
              <a:rPr lang="en-US" sz="2000" b="1" dirty="0">
                <a:latin typeface="+mj-lt"/>
                <a:ea typeface="+mj-ea"/>
                <a:cs typeface="+mj-cs"/>
              </a:rPr>
              <a:t>; </a:t>
            </a:r>
          </a:p>
          <a:p>
            <a:pPr marL="342900" indent="-342900">
              <a:lnSpc>
                <a:spcPct val="90000"/>
              </a:lnSpc>
              <a:spcBef>
                <a:spcPts val="1000"/>
              </a:spcBef>
              <a:buClr>
                <a:schemeClr val="bg2">
                  <a:lumMod val="40000"/>
                  <a:lumOff val="60000"/>
                </a:schemeClr>
              </a:buClr>
              <a:buSzPct val="80000"/>
              <a:buFont typeface="Wingdings 3" charset="2"/>
              <a:buChar char=""/>
            </a:pPr>
            <a:r>
              <a:rPr lang="en-US" sz="2000" b="1" dirty="0">
                <a:latin typeface="+mj-lt"/>
                <a:ea typeface="+mj-ea"/>
                <a:cs typeface="+mj-cs"/>
              </a:rPr>
              <a:t>c) </a:t>
            </a:r>
            <a:r>
              <a:rPr lang="en-US" sz="2000" b="1" dirty="0" err="1">
                <a:latin typeface="+mj-lt"/>
                <a:ea typeface="+mj-ea"/>
                <a:cs typeface="+mj-cs"/>
              </a:rPr>
              <a:t>i</a:t>
            </a:r>
            <a:r>
              <a:rPr lang="en-US" sz="2000" b="1" dirty="0">
                <a:latin typeface="+mj-lt"/>
                <a:ea typeface="+mj-ea"/>
                <a:cs typeface="+mj-cs"/>
              </a:rPr>
              <a:t> </a:t>
            </a:r>
            <a:r>
              <a:rPr lang="en-US" sz="2000" b="1" dirty="0" err="1">
                <a:latin typeface="+mj-lt"/>
                <a:ea typeface="+mj-ea"/>
                <a:cs typeface="+mj-cs"/>
              </a:rPr>
              <a:t>criteri</a:t>
            </a:r>
            <a:r>
              <a:rPr lang="en-US" sz="2000" b="1" dirty="0">
                <a:latin typeface="+mj-lt"/>
                <a:ea typeface="+mj-ea"/>
                <a:cs typeface="+mj-cs"/>
              </a:rPr>
              <a:t> per </a:t>
            </a:r>
            <a:r>
              <a:rPr lang="en-US" sz="2000" b="1" dirty="0" err="1">
                <a:latin typeface="+mj-lt"/>
                <a:ea typeface="+mj-ea"/>
                <a:cs typeface="+mj-cs"/>
              </a:rPr>
              <a:t>l’eventuale</a:t>
            </a:r>
            <a:r>
              <a:rPr lang="en-US" sz="2000" b="1" dirty="0">
                <a:latin typeface="+mj-lt"/>
                <a:ea typeface="+mj-ea"/>
                <a:cs typeface="+mj-cs"/>
              </a:rPr>
              <a:t> </a:t>
            </a:r>
            <a:r>
              <a:rPr lang="en-US" sz="2000" b="1" dirty="0" err="1">
                <a:latin typeface="+mj-lt"/>
                <a:ea typeface="+mj-ea"/>
                <a:cs typeface="+mj-cs"/>
              </a:rPr>
              <a:t>attribuzione</a:t>
            </a:r>
            <a:r>
              <a:rPr lang="en-US" sz="2000" b="1" dirty="0">
                <a:latin typeface="+mj-lt"/>
                <a:ea typeface="+mj-ea"/>
                <a:cs typeface="+mj-cs"/>
              </a:rPr>
              <a:t> del </a:t>
            </a:r>
            <a:r>
              <a:rPr lang="en-US" sz="2000" b="1" dirty="0" err="1">
                <a:latin typeface="+mj-lt"/>
                <a:ea typeface="+mj-ea"/>
                <a:cs typeface="+mj-cs"/>
              </a:rPr>
              <a:t>punteggio</a:t>
            </a:r>
            <a:r>
              <a:rPr lang="en-US" sz="2000" b="1" dirty="0">
                <a:latin typeface="+mj-lt"/>
                <a:ea typeface="+mj-ea"/>
                <a:cs typeface="+mj-cs"/>
              </a:rPr>
              <a:t> </a:t>
            </a:r>
            <a:r>
              <a:rPr lang="en-US" sz="2000" b="1" dirty="0" err="1">
                <a:latin typeface="+mj-lt"/>
                <a:ea typeface="+mj-ea"/>
                <a:cs typeface="+mj-cs"/>
              </a:rPr>
              <a:t>integrativo</a:t>
            </a:r>
            <a:r>
              <a:rPr lang="en-US" sz="2000" b="1" dirty="0">
                <a:latin typeface="+mj-lt"/>
                <a:ea typeface="+mj-ea"/>
                <a:cs typeface="+mj-cs"/>
              </a:rPr>
              <a:t>, </a:t>
            </a:r>
            <a:r>
              <a:rPr lang="en-US" sz="2000" b="1" dirty="0" err="1">
                <a:latin typeface="+mj-lt"/>
                <a:ea typeface="+mj-ea"/>
                <a:cs typeface="+mj-cs"/>
              </a:rPr>
              <a:t>fino</a:t>
            </a:r>
            <a:r>
              <a:rPr lang="en-US" sz="2000" b="1" dirty="0">
                <a:latin typeface="+mj-lt"/>
                <a:ea typeface="+mj-ea"/>
                <a:cs typeface="+mj-cs"/>
              </a:rPr>
              <a:t> a un </a:t>
            </a:r>
            <a:r>
              <a:rPr lang="en-US" sz="2000" b="1" dirty="0" err="1">
                <a:latin typeface="+mj-lt"/>
                <a:ea typeface="+mj-ea"/>
                <a:cs typeface="+mj-cs"/>
              </a:rPr>
              <a:t>massimo</a:t>
            </a:r>
            <a:r>
              <a:rPr lang="en-US" sz="2000" b="1" dirty="0">
                <a:latin typeface="+mj-lt"/>
                <a:ea typeface="+mj-ea"/>
                <a:cs typeface="+mj-cs"/>
              </a:rPr>
              <a:t> di cinque </a:t>
            </a:r>
            <a:r>
              <a:rPr lang="en-US" sz="2000" b="1" dirty="0" err="1">
                <a:latin typeface="+mj-lt"/>
                <a:ea typeface="+mj-ea"/>
                <a:cs typeface="+mj-cs"/>
              </a:rPr>
              <a:t>punti</a:t>
            </a:r>
            <a:r>
              <a:rPr lang="en-US" sz="2000" b="1" dirty="0">
                <a:latin typeface="+mj-lt"/>
                <a:ea typeface="+mj-ea"/>
                <a:cs typeface="+mj-cs"/>
              </a:rPr>
              <a:t> per </a:t>
            </a:r>
            <a:r>
              <a:rPr lang="en-US" sz="2000" b="1" dirty="0" err="1">
                <a:latin typeface="+mj-lt"/>
                <a:ea typeface="+mj-ea"/>
                <a:cs typeface="+mj-cs"/>
              </a:rPr>
              <a:t>i</a:t>
            </a:r>
            <a:r>
              <a:rPr lang="en-US" sz="2000" b="1" dirty="0">
                <a:latin typeface="+mj-lt"/>
                <a:ea typeface="+mj-ea"/>
                <a:cs typeface="+mj-cs"/>
              </a:rPr>
              <a:t> </a:t>
            </a:r>
            <a:r>
              <a:rPr lang="en-US" sz="2000" b="1" dirty="0" err="1">
                <a:latin typeface="+mj-lt"/>
                <a:ea typeface="+mj-ea"/>
                <a:cs typeface="+mj-cs"/>
              </a:rPr>
              <a:t>candidati</a:t>
            </a:r>
            <a:r>
              <a:rPr lang="en-US" sz="2000" b="1" dirty="0">
                <a:latin typeface="+mj-lt"/>
                <a:ea typeface="+mj-ea"/>
                <a:cs typeface="+mj-cs"/>
              </a:rPr>
              <a:t> </a:t>
            </a:r>
            <a:r>
              <a:rPr lang="en-US" sz="2000" b="1" dirty="0" err="1">
                <a:latin typeface="+mj-lt"/>
                <a:ea typeface="+mj-ea"/>
                <a:cs typeface="+mj-cs"/>
              </a:rPr>
              <a:t>che</a:t>
            </a:r>
            <a:r>
              <a:rPr lang="en-US" sz="2000" b="1" dirty="0">
                <a:latin typeface="+mj-lt"/>
                <a:ea typeface="+mj-ea"/>
                <a:cs typeface="+mj-cs"/>
              </a:rPr>
              <a:t> </a:t>
            </a:r>
            <a:r>
              <a:rPr lang="en-US" sz="2000" b="1" dirty="0" err="1">
                <a:latin typeface="+mj-lt"/>
                <a:ea typeface="+mj-ea"/>
                <a:cs typeface="+mj-cs"/>
              </a:rPr>
              <a:t>abbiano</a:t>
            </a:r>
            <a:r>
              <a:rPr lang="en-US" sz="2000" b="1" dirty="0">
                <a:latin typeface="+mj-lt"/>
                <a:ea typeface="+mj-ea"/>
                <a:cs typeface="+mj-cs"/>
              </a:rPr>
              <a:t> </a:t>
            </a:r>
            <a:r>
              <a:rPr lang="en-US" sz="2000" b="1" dirty="0" err="1">
                <a:latin typeface="+mj-lt"/>
                <a:ea typeface="+mj-ea"/>
                <a:cs typeface="+mj-cs"/>
              </a:rPr>
              <a:t>conseguito</a:t>
            </a:r>
            <a:r>
              <a:rPr lang="en-US" sz="2000" b="1" dirty="0">
                <a:latin typeface="+mj-lt"/>
                <a:ea typeface="+mj-ea"/>
                <a:cs typeface="+mj-cs"/>
              </a:rPr>
              <a:t> un </a:t>
            </a:r>
            <a:r>
              <a:rPr lang="en-US" sz="2000" b="1" dirty="0" err="1">
                <a:latin typeface="+mj-lt"/>
                <a:ea typeface="+mj-ea"/>
                <a:cs typeface="+mj-cs"/>
              </a:rPr>
              <a:t>credito</a:t>
            </a:r>
            <a:r>
              <a:rPr lang="en-US" sz="2000" b="1" dirty="0">
                <a:latin typeface="+mj-lt"/>
                <a:ea typeface="+mj-ea"/>
                <a:cs typeface="+mj-cs"/>
              </a:rPr>
              <a:t> </a:t>
            </a:r>
            <a:r>
              <a:rPr lang="en-US" sz="2000" b="1" dirty="0" err="1">
                <a:latin typeface="+mj-lt"/>
                <a:ea typeface="+mj-ea"/>
                <a:cs typeface="+mj-cs"/>
              </a:rPr>
              <a:t>scolastico</a:t>
            </a:r>
            <a:r>
              <a:rPr lang="en-US" sz="2000" b="1" dirty="0">
                <a:latin typeface="+mj-lt"/>
                <a:ea typeface="+mj-ea"/>
                <a:cs typeface="+mj-cs"/>
              </a:rPr>
              <a:t> di </a:t>
            </a:r>
            <a:r>
              <a:rPr lang="en-US" sz="2000" b="1" dirty="0" err="1">
                <a:latin typeface="+mj-lt"/>
                <a:ea typeface="+mj-ea"/>
                <a:cs typeface="+mj-cs"/>
              </a:rPr>
              <a:t>almeno</a:t>
            </a:r>
            <a:r>
              <a:rPr lang="en-US" sz="2000" b="1" dirty="0">
                <a:latin typeface="+mj-lt"/>
                <a:ea typeface="+mj-ea"/>
                <a:cs typeface="+mj-cs"/>
              </a:rPr>
              <a:t> </a:t>
            </a:r>
            <a:r>
              <a:rPr lang="en-US" sz="2000" b="1" dirty="0" err="1">
                <a:latin typeface="+mj-lt"/>
                <a:ea typeface="+mj-ea"/>
                <a:cs typeface="+mj-cs"/>
              </a:rPr>
              <a:t>trenta</a:t>
            </a:r>
            <a:r>
              <a:rPr lang="en-US" sz="2000" b="1" dirty="0">
                <a:latin typeface="+mj-lt"/>
                <a:ea typeface="+mj-ea"/>
                <a:cs typeface="+mj-cs"/>
              </a:rPr>
              <a:t> </a:t>
            </a:r>
            <a:r>
              <a:rPr lang="en-US" sz="2000" b="1" dirty="0" err="1">
                <a:latin typeface="+mj-lt"/>
                <a:ea typeface="+mj-ea"/>
                <a:cs typeface="+mj-cs"/>
              </a:rPr>
              <a:t>punti</a:t>
            </a:r>
            <a:r>
              <a:rPr lang="en-US" sz="2000" b="1" dirty="0">
                <a:latin typeface="+mj-lt"/>
                <a:ea typeface="+mj-ea"/>
                <a:cs typeface="+mj-cs"/>
              </a:rPr>
              <a:t> e un </a:t>
            </a:r>
            <a:r>
              <a:rPr lang="en-US" sz="2000" b="1" dirty="0" err="1">
                <a:latin typeface="+mj-lt"/>
                <a:ea typeface="+mj-ea"/>
                <a:cs typeface="+mj-cs"/>
              </a:rPr>
              <a:t>risultato</a:t>
            </a:r>
            <a:r>
              <a:rPr lang="en-US" sz="2000" b="1" dirty="0">
                <a:latin typeface="+mj-lt"/>
                <a:ea typeface="+mj-ea"/>
                <a:cs typeface="+mj-cs"/>
              </a:rPr>
              <a:t> </a:t>
            </a:r>
            <a:r>
              <a:rPr lang="en-US" sz="2000" b="1" dirty="0" err="1">
                <a:latin typeface="+mj-lt"/>
                <a:ea typeface="+mj-ea"/>
                <a:cs typeface="+mj-cs"/>
              </a:rPr>
              <a:t>complessivo</a:t>
            </a:r>
            <a:r>
              <a:rPr lang="en-US" sz="2000" b="1" dirty="0">
                <a:latin typeface="+mj-lt"/>
                <a:ea typeface="+mj-ea"/>
                <a:cs typeface="+mj-cs"/>
              </a:rPr>
              <a:t> </a:t>
            </a:r>
            <a:r>
              <a:rPr lang="en-US" sz="2000" b="1" dirty="0" err="1">
                <a:latin typeface="+mj-lt"/>
                <a:ea typeface="+mj-ea"/>
                <a:cs typeface="+mj-cs"/>
              </a:rPr>
              <a:t>nelle</a:t>
            </a:r>
            <a:r>
              <a:rPr lang="en-US" sz="2000" b="1" dirty="0">
                <a:latin typeface="+mj-lt"/>
                <a:ea typeface="+mj-ea"/>
                <a:cs typeface="+mj-cs"/>
              </a:rPr>
              <a:t> prove di </a:t>
            </a:r>
            <a:r>
              <a:rPr lang="en-US" sz="2000" b="1" dirty="0" err="1">
                <a:latin typeface="+mj-lt"/>
                <a:ea typeface="+mj-ea"/>
                <a:cs typeface="+mj-cs"/>
              </a:rPr>
              <a:t>esame</a:t>
            </a:r>
            <a:r>
              <a:rPr lang="en-US" sz="2000" b="1" dirty="0">
                <a:latin typeface="+mj-lt"/>
                <a:ea typeface="+mj-ea"/>
                <a:cs typeface="+mj-cs"/>
              </a:rPr>
              <a:t> </a:t>
            </a:r>
            <a:r>
              <a:rPr lang="en-US" sz="2000" b="1" dirty="0" err="1">
                <a:latin typeface="+mj-lt"/>
                <a:ea typeface="+mj-ea"/>
                <a:cs typeface="+mj-cs"/>
              </a:rPr>
              <a:t>pari</a:t>
            </a:r>
            <a:r>
              <a:rPr lang="en-US" sz="2000" b="1" dirty="0">
                <a:latin typeface="+mj-lt"/>
                <a:ea typeface="+mj-ea"/>
                <a:cs typeface="+mj-cs"/>
              </a:rPr>
              <a:t> </a:t>
            </a:r>
            <a:r>
              <a:rPr lang="en-US" sz="2000" b="1" dirty="0" err="1">
                <a:latin typeface="+mj-lt"/>
                <a:ea typeface="+mj-ea"/>
                <a:cs typeface="+mj-cs"/>
              </a:rPr>
              <a:t>almeno</a:t>
            </a:r>
            <a:r>
              <a:rPr lang="en-US" sz="2000" b="1" dirty="0">
                <a:latin typeface="+mj-lt"/>
                <a:ea typeface="+mj-ea"/>
                <a:cs typeface="+mj-cs"/>
              </a:rPr>
              <a:t> a </a:t>
            </a:r>
            <a:r>
              <a:rPr lang="en-US" sz="2000" b="1" dirty="0" err="1">
                <a:latin typeface="+mj-lt"/>
                <a:ea typeface="+mj-ea"/>
                <a:cs typeface="+mj-cs"/>
              </a:rPr>
              <a:t>cinquanta</a:t>
            </a:r>
            <a:r>
              <a:rPr lang="en-US" sz="2000" b="1" dirty="0">
                <a:latin typeface="+mj-lt"/>
                <a:ea typeface="+mj-ea"/>
                <a:cs typeface="+mj-cs"/>
              </a:rPr>
              <a:t> </a:t>
            </a:r>
            <a:r>
              <a:rPr lang="en-US" sz="2000" b="1" dirty="0" err="1">
                <a:latin typeface="+mj-lt"/>
                <a:ea typeface="+mj-ea"/>
                <a:cs typeface="+mj-cs"/>
              </a:rPr>
              <a:t>punti</a:t>
            </a:r>
            <a:r>
              <a:rPr lang="en-US" sz="2000" b="1" dirty="0">
                <a:latin typeface="+mj-lt"/>
                <a:ea typeface="+mj-ea"/>
                <a:cs typeface="+mj-cs"/>
              </a:rPr>
              <a:t>; </a:t>
            </a:r>
          </a:p>
          <a:p>
            <a:pPr marL="342900" indent="-342900">
              <a:lnSpc>
                <a:spcPct val="90000"/>
              </a:lnSpc>
              <a:spcBef>
                <a:spcPts val="1000"/>
              </a:spcBef>
              <a:buClr>
                <a:schemeClr val="bg2">
                  <a:lumMod val="40000"/>
                  <a:lumOff val="60000"/>
                </a:schemeClr>
              </a:buClr>
              <a:buSzPct val="80000"/>
              <a:buFont typeface="Wingdings 3" charset="2"/>
              <a:buChar char=""/>
            </a:pPr>
            <a:r>
              <a:rPr lang="en-US" sz="2000" b="1" dirty="0" err="1">
                <a:latin typeface="+mj-lt"/>
                <a:ea typeface="+mj-ea"/>
                <a:cs typeface="+mj-cs"/>
              </a:rPr>
              <a:t>i</a:t>
            </a:r>
            <a:r>
              <a:rPr lang="en-US" sz="2000" b="1" dirty="0">
                <a:latin typeface="+mj-lt"/>
                <a:ea typeface="+mj-ea"/>
                <a:cs typeface="+mj-cs"/>
              </a:rPr>
              <a:t> </a:t>
            </a:r>
            <a:r>
              <a:rPr lang="en-US" sz="2000" b="1" dirty="0" err="1">
                <a:latin typeface="+mj-lt"/>
                <a:ea typeface="+mj-ea"/>
                <a:cs typeface="+mj-cs"/>
              </a:rPr>
              <a:t>criteri</a:t>
            </a:r>
            <a:r>
              <a:rPr lang="en-US" sz="2000" b="1" dirty="0">
                <a:latin typeface="+mj-lt"/>
                <a:ea typeface="+mj-ea"/>
                <a:cs typeface="+mj-cs"/>
              </a:rPr>
              <a:t> per </a:t>
            </a:r>
            <a:r>
              <a:rPr lang="en-US" sz="2000" b="1" dirty="0" err="1">
                <a:latin typeface="+mj-lt"/>
                <a:ea typeface="+mj-ea"/>
                <a:cs typeface="+mj-cs"/>
              </a:rPr>
              <a:t>l’attribuzione</a:t>
            </a:r>
            <a:r>
              <a:rPr lang="en-US" sz="2000" b="1" dirty="0">
                <a:latin typeface="+mj-lt"/>
                <a:ea typeface="+mj-ea"/>
                <a:cs typeface="+mj-cs"/>
              </a:rPr>
              <a:t> </a:t>
            </a:r>
            <a:r>
              <a:rPr lang="en-US" sz="2000" b="1" dirty="0" err="1">
                <a:latin typeface="+mj-lt"/>
                <a:ea typeface="+mj-ea"/>
                <a:cs typeface="+mj-cs"/>
              </a:rPr>
              <a:t>della</a:t>
            </a:r>
            <a:r>
              <a:rPr lang="en-US" sz="2000" b="1" dirty="0">
                <a:latin typeface="+mj-lt"/>
                <a:ea typeface="+mj-ea"/>
                <a:cs typeface="+mj-cs"/>
              </a:rPr>
              <a:t> lode. </a:t>
            </a:r>
          </a:p>
          <a:p>
            <a:pPr marL="342900" indent="-342900">
              <a:lnSpc>
                <a:spcPct val="90000"/>
              </a:lnSpc>
              <a:spcBef>
                <a:spcPts val="1000"/>
              </a:spcBef>
              <a:buClr>
                <a:schemeClr val="bg2">
                  <a:lumMod val="40000"/>
                  <a:lumOff val="60000"/>
                </a:schemeClr>
              </a:buClr>
              <a:buSzPct val="80000"/>
              <a:buFont typeface="Wingdings 3" charset="2"/>
              <a:buChar char=""/>
            </a:pPr>
            <a:endParaRPr lang="en-US" sz="2000" b="1" dirty="0">
              <a:latin typeface="+mj-lt"/>
              <a:ea typeface="+mj-ea"/>
              <a:cs typeface="+mj-cs"/>
            </a:endParaRPr>
          </a:p>
          <a:p>
            <a:pPr marL="342900" indent="-342900">
              <a:lnSpc>
                <a:spcPct val="90000"/>
              </a:lnSpc>
              <a:spcBef>
                <a:spcPts val="1000"/>
              </a:spcBef>
              <a:buClr>
                <a:schemeClr val="bg2">
                  <a:lumMod val="40000"/>
                  <a:lumOff val="60000"/>
                </a:schemeClr>
              </a:buClr>
              <a:buSzPct val="80000"/>
              <a:buFont typeface="Wingdings 3" charset="2"/>
              <a:buChar char=""/>
            </a:pPr>
            <a:r>
              <a:rPr lang="en-US" sz="2000" b="1" dirty="0">
                <a:latin typeface="+mj-lt"/>
                <a:ea typeface="+mj-ea"/>
                <a:cs typeface="+mj-cs"/>
              </a:rPr>
              <a:t>le </a:t>
            </a:r>
            <a:r>
              <a:rPr lang="en-US" sz="2000" b="1" dirty="0" err="1">
                <a:latin typeface="+mj-lt"/>
                <a:ea typeface="+mj-ea"/>
                <a:cs typeface="+mj-cs"/>
              </a:rPr>
              <a:t>deliberazioni</a:t>
            </a:r>
            <a:r>
              <a:rPr lang="en-US" sz="2000" b="1" dirty="0">
                <a:latin typeface="+mj-lt"/>
                <a:ea typeface="+mj-ea"/>
                <a:cs typeface="+mj-cs"/>
              </a:rPr>
              <a:t> </a:t>
            </a:r>
            <a:r>
              <a:rPr lang="en-US" sz="2000" b="1" dirty="0" err="1">
                <a:latin typeface="+mj-lt"/>
                <a:ea typeface="+mj-ea"/>
                <a:cs typeface="+mj-cs"/>
              </a:rPr>
              <a:t>devono</a:t>
            </a:r>
            <a:r>
              <a:rPr lang="en-US" sz="2000" b="1" dirty="0">
                <a:latin typeface="+mj-lt"/>
                <a:ea typeface="+mj-ea"/>
                <a:cs typeface="+mj-cs"/>
              </a:rPr>
              <a:t> </a:t>
            </a:r>
            <a:r>
              <a:rPr lang="en-US" sz="2000" b="1" dirty="0" err="1">
                <a:latin typeface="+mj-lt"/>
                <a:ea typeface="+mj-ea"/>
                <a:cs typeface="+mj-cs"/>
              </a:rPr>
              <a:t>essere</a:t>
            </a:r>
            <a:r>
              <a:rPr lang="en-US" sz="2000" b="1" dirty="0">
                <a:latin typeface="+mj-lt"/>
                <a:ea typeface="+mj-ea"/>
                <a:cs typeface="+mj-cs"/>
              </a:rPr>
              <a:t> motivate e </a:t>
            </a:r>
            <a:r>
              <a:rPr lang="en-US" sz="2000" b="1" dirty="0" err="1">
                <a:latin typeface="+mj-lt"/>
                <a:ea typeface="+mj-ea"/>
                <a:cs typeface="+mj-cs"/>
              </a:rPr>
              <a:t>verbalizzate</a:t>
            </a:r>
            <a:r>
              <a:rPr lang="en-US" sz="2000" b="1" dirty="0">
                <a:latin typeface="+mj-lt"/>
                <a:ea typeface="+mj-ea"/>
                <a:cs typeface="+mj-cs"/>
              </a:rPr>
              <a:t>.</a:t>
            </a:r>
          </a:p>
        </p:txBody>
      </p:sp>
    </p:spTree>
    <p:extLst>
      <p:ext uri="{BB962C8B-B14F-4D97-AF65-F5344CB8AC3E}">
        <p14:creationId xmlns:p14="http://schemas.microsoft.com/office/powerpoint/2010/main" val="573086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96" name="Picture 3095">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002263"/>
            <a:ext cx="3026751" cy="3141237"/>
          </a:xfrm>
          <a:prstGeom prst="rect">
            <a:avLst/>
          </a:prstGeom>
        </p:spPr>
      </p:pic>
      <p:pic>
        <p:nvPicPr>
          <p:cNvPr id="3098" name="Picture 3097">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3100" name="Oval 3099">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02" name="Picture 3101">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3104" name="Picture 3103">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3106" name="Rectangle 3105">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108" name="Rectangle 3107">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llustrazioni stock, clip art, cartoni animati e icone di tendenza di donna che pone domande illustrazione di cartoni animati vettoriali - grattarsi la testa">
            <a:extLst>
              <a:ext uri="{FF2B5EF4-FFF2-40B4-BE49-F238E27FC236}">
                <a16:creationId xmlns:a16="http://schemas.microsoft.com/office/drawing/2014/main" id="{14F20842-E5E5-2F11-8F4E-44983062D11C}"/>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t="32801" r="9091" b="6503"/>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D64C77E-9CAA-0F08-C018-05E3FC0CFBFF}"/>
              </a:ext>
            </a:extLst>
          </p:cNvPr>
          <p:cNvSpPr txBox="1"/>
          <p:nvPr/>
        </p:nvSpPr>
        <p:spPr>
          <a:xfrm>
            <a:off x="866216" y="1085850"/>
            <a:ext cx="6619243" cy="2497185"/>
          </a:xfrm>
          <a:prstGeom prst="rect">
            <a:avLst/>
          </a:prstGeom>
        </p:spPr>
        <p:txBody>
          <a:bodyPr vert="horz" lIns="91440" tIns="45720" rIns="91440" bIns="45720" rtlCol="0" anchor="b">
            <a:normAutofit/>
          </a:bodyPr>
          <a:lstStyle/>
          <a:p>
            <a:pPr>
              <a:lnSpc>
                <a:spcPct val="90000"/>
              </a:lnSpc>
              <a:spcBef>
                <a:spcPct val="0"/>
              </a:spcBef>
              <a:spcAft>
                <a:spcPts val="600"/>
              </a:spcAft>
              <a:buClr>
                <a:schemeClr val="bg2">
                  <a:lumMod val="40000"/>
                  <a:lumOff val="60000"/>
                </a:schemeClr>
              </a:buClr>
              <a:buSzPct val="80000"/>
            </a:pPr>
            <a:r>
              <a:rPr lang="en-US" sz="5600">
                <a:latin typeface="+mj-lt"/>
                <a:ea typeface="+mj-ea"/>
                <a:cs typeface="+mj-cs"/>
              </a:rPr>
              <a:t>Come attribuisco la lode?</a:t>
            </a:r>
          </a:p>
        </p:txBody>
      </p:sp>
      <p:sp>
        <p:nvSpPr>
          <p:cNvPr id="3110" name="Rectangle 3109">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41061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205BCCB-0476-27CC-8E6D-FEA341899AE1}"/>
              </a:ext>
            </a:extLst>
          </p:cNvPr>
          <p:cNvSpPr txBox="1"/>
          <p:nvPr/>
        </p:nvSpPr>
        <p:spPr>
          <a:xfrm>
            <a:off x="404037" y="648585"/>
            <a:ext cx="8335926" cy="3970318"/>
          </a:xfrm>
          <a:prstGeom prst="rect">
            <a:avLst/>
          </a:prstGeom>
          <a:noFill/>
        </p:spPr>
        <p:txBody>
          <a:bodyPr wrap="square">
            <a:spAutoFit/>
          </a:bodyPr>
          <a:lstStyle/>
          <a:p>
            <a:r>
              <a:rPr lang="it-IT" dirty="0"/>
              <a:t> La commissione/classe all’unanimità può motivatamente attribuire la lode a coloro che conseguono il punteggio massimo di cento punti senza fruire dell’integrazione di cui al comma 4, a condizione che: </a:t>
            </a:r>
          </a:p>
          <a:p>
            <a:endParaRPr lang="it-IT" dirty="0"/>
          </a:p>
          <a:p>
            <a:r>
              <a:rPr lang="it-IT" dirty="0"/>
              <a:t>a) abbiano conseguito il credito scolastico massimo con voto unanime del consiglio di classe. </a:t>
            </a:r>
          </a:p>
          <a:p>
            <a:endParaRPr lang="it-IT" dirty="0"/>
          </a:p>
          <a:p>
            <a:r>
              <a:rPr lang="it-IT" dirty="0"/>
              <a:t>Nei casi di abbreviazione del corso di studi per merito, il credito scolastico è attribuito, per l’anno non frequentato, nella misura massima prevista per lo stesso dalla Tabella A allegata al d. lgs.62 del 2017; </a:t>
            </a:r>
          </a:p>
          <a:p>
            <a:endParaRPr lang="it-IT" dirty="0"/>
          </a:p>
          <a:p>
            <a:r>
              <a:rPr lang="it-IT" dirty="0"/>
              <a:t>b) abbiano conseguito il punteggio massimo previsto alle prove d’esame</a:t>
            </a:r>
          </a:p>
          <a:p>
            <a:endParaRPr lang="it-IT" dirty="0"/>
          </a:p>
          <a:p>
            <a:pPr algn="ctr"/>
            <a:r>
              <a:rPr lang="it-IT" b="1" dirty="0"/>
              <a:t>(Art.28 comma 5)</a:t>
            </a:r>
          </a:p>
        </p:txBody>
      </p:sp>
    </p:spTree>
    <p:extLst>
      <p:ext uri="{BB962C8B-B14F-4D97-AF65-F5344CB8AC3E}">
        <p14:creationId xmlns:p14="http://schemas.microsoft.com/office/powerpoint/2010/main" val="81355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58FD80C-8102-049A-C96A-E2AB2879BB99}"/>
              </a:ext>
            </a:extLst>
          </p:cNvPr>
          <p:cNvSpPr txBox="1"/>
          <p:nvPr/>
        </p:nvSpPr>
        <p:spPr>
          <a:xfrm>
            <a:off x="1743739" y="2387084"/>
            <a:ext cx="5592725" cy="461665"/>
          </a:xfrm>
          <a:prstGeom prst="rect">
            <a:avLst/>
          </a:prstGeom>
          <a:noFill/>
        </p:spPr>
        <p:txBody>
          <a:bodyPr wrap="square">
            <a:spAutoFit/>
          </a:bodyPr>
          <a:lstStyle/>
          <a:p>
            <a:pPr algn="ctr"/>
            <a:r>
              <a:rPr lang="it-IT" sz="2400" b="1" dirty="0"/>
              <a:t>DISABILITA’ E …ALTRO</a:t>
            </a:r>
          </a:p>
        </p:txBody>
      </p:sp>
    </p:spTree>
    <p:extLst>
      <p:ext uri="{BB962C8B-B14F-4D97-AF65-F5344CB8AC3E}">
        <p14:creationId xmlns:p14="http://schemas.microsoft.com/office/powerpoint/2010/main" val="6203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27BB4D0-1280-FCF3-23E5-F4441E28AAEF}"/>
              </a:ext>
            </a:extLst>
          </p:cNvPr>
          <p:cNvSpPr txBox="1"/>
          <p:nvPr/>
        </p:nvSpPr>
        <p:spPr>
          <a:xfrm>
            <a:off x="812410" y="496110"/>
            <a:ext cx="7374987" cy="1384995"/>
          </a:xfrm>
          <a:prstGeom prst="rect">
            <a:avLst/>
          </a:prstGeom>
          <a:noFill/>
        </p:spPr>
        <p:txBody>
          <a:bodyPr wrap="square">
            <a:spAutoFit/>
          </a:bodyPr>
          <a:lstStyle/>
          <a:p>
            <a:pPr algn="just"/>
            <a:r>
              <a:rPr lang="it-IT" sz="2100" dirty="0">
                <a:latin typeface="Arial"/>
                <a:cs typeface="Arial"/>
                <a:sym typeface="Arial"/>
              </a:rPr>
              <a:t>L’Esame di Stato conclusivo del secondo ciclo di istruzione </a:t>
            </a:r>
            <a:r>
              <a:rPr lang="it-IT" sz="2100" b="1" dirty="0">
                <a:latin typeface="Arial"/>
                <a:cs typeface="Arial"/>
                <a:sym typeface="Arial"/>
              </a:rPr>
              <a:t>torna a essere configurato secondo le disposizioni normative vigenti </a:t>
            </a:r>
            <a:r>
              <a:rPr lang="it-IT" sz="2100" dirty="0">
                <a:latin typeface="Arial"/>
                <a:cs typeface="Arial"/>
                <a:sym typeface="Arial"/>
              </a:rPr>
              <a:t>(capo III del decreto legislativo 62 del 13 aprile 2017). </a:t>
            </a:r>
          </a:p>
        </p:txBody>
      </p:sp>
      <p:graphicFrame>
        <p:nvGraphicFramePr>
          <p:cNvPr id="6" name="Segnaposto contenuto 2">
            <a:extLst>
              <a:ext uri="{FF2B5EF4-FFF2-40B4-BE49-F238E27FC236}">
                <a16:creationId xmlns:a16="http://schemas.microsoft.com/office/drawing/2014/main" id="{CF6CC1F7-098C-9D2C-4424-8D60014B0E2F}"/>
              </a:ext>
            </a:extLst>
          </p:cNvPr>
          <p:cNvGraphicFramePr>
            <a:graphicFrameLocks/>
          </p:cNvGraphicFramePr>
          <p:nvPr/>
        </p:nvGraphicFramePr>
        <p:xfrm>
          <a:off x="484583" y="1605064"/>
          <a:ext cx="8177598" cy="3042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942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1FFC504-0596-E972-E3D7-04226D85E7E9}"/>
              </a:ext>
            </a:extLst>
          </p:cNvPr>
          <p:cNvSpPr txBox="1"/>
          <p:nvPr/>
        </p:nvSpPr>
        <p:spPr>
          <a:xfrm>
            <a:off x="404037" y="648586"/>
            <a:ext cx="8048847" cy="3416320"/>
          </a:xfrm>
          <a:prstGeom prst="rect">
            <a:avLst/>
          </a:prstGeom>
          <a:noFill/>
        </p:spPr>
        <p:txBody>
          <a:bodyPr wrap="square">
            <a:spAutoFit/>
          </a:bodyPr>
          <a:lstStyle/>
          <a:p>
            <a:pPr algn="just"/>
            <a:r>
              <a:rPr lang="it-IT" b="1" dirty="0"/>
              <a:t>Gli studenti con disabilità sono ammessi a sostenere l’esame di Stato conclusivo del secondo ciclo di istruzione secondo quanto disposto dall’articolo 3. Il consiglio di classe stabilisce la tipologia delle prove d’esame, se con valore equipollente o non equipollente, in coerenza con quanto previsto all’interno del piano educativo individualizzato (PEI).</a:t>
            </a:r>
          </a:p>
          <a:p>
            <a:endParaRPr lang="it-IT" dirty="0"/>
          </a:p>
          <a:p>
            <a:endParaRPr lang="it-IT" dirty="0"/>
          </a:p>
          <a:p>
            <a:pPr algn="just"/>
            <a:r>
              <a:rPr lang="it-IT" b="1" dirty="0"/>
              <a:t>Le prove d’esame, ove di valore equipollente, determinano il rilascio del titolo di studio conclusivo del secondo ciclo di istruzione. Nel diploma non è fatta menzione dello svolgimento delle prove equipollenti.</a:t>
            </a:r>
          </a:p>
        </p:txBody>
      </p:sp>
    </p:spTree>
    <p:extLst>
      <p:ext uri="{BB962C8B-B14F-4D97-AF65-F5344CB8AC3E}">
        <p14:creationId xmlns:p14="http://schemas.microsoft.com/office/powerpoint/2010/main" val="2149265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32A40F9-D27D-B959-F5E1-12A75FE43387}"/>
              </a:ext>
            </a:extLst>
          </p:cNvPr>
          <p:cNvSpPr txBox="1"/>
          <p:nvPr/>
        </p:nvSpPr>
        <p:spPr>
          <a:xfrm>
            <a:off x="606055" y="871870"/>
            <a:ext cx="7687339" cy="3416320"/>
          </a:xfrm>
          <a:prstGeom prst="rect">
            <a:avLst/>
          </a:prstGeom>
          <a:noFill/>
        </p:spPr>
        <p:txBody>
          <a:bodyPr wrap="square">
            <a:spAutoFit/>
          </a:bodyPr>
          <a:lstStyle/>
          <a:p>
            <a:pPr algn="just"/>
            <a:r>
              <a:rPr lang="it-IT" b="1" dirty="0"/>
              <a:t>La commissione può assegnare un tempo differenziato per l’effettuazione delle prove scritte da parte del candidato con disabilità. </a:t>
            </a:r>
          </a:p>
          <a:p>
            <a:pPr algn="ctr"/>
            <a:r>
              <a:rPr lang="it-IT" b="1" dirty="0"/>
              <a:t> </a:t>
            </a:r>
          </a:p>
          <a:p>
            <a:pPr algn="ctr"/>
            <a:r>
              <a:rPr lang="it-IT" b="1" dirty="0"/>
              <a:t>ATTENZIONE!</a:t>
            </a:r>
          </a:p>
          <a:p>
            <a:pPr algn="just"/>
            <a:endParaRPr lang="it-IT" b="1" dirty="0"/>
          </a:p>
          <a:p>
            <a:pPr algn="just"/>
            <a:r>
              <a:rPr lang="it-IT" b="1" dirty="0"/>
              <a:t>In casi eccezionali, la commissione, tenuto conto della gravità della disabilità, della relazione del consiglio di classe, delle modalità di svolgimento delle prove durante l’anno scolastico, può deliberare lo svolgimento di prove equipollenti in un numero maggiore di giorni. Il colloquio dei candidati con disabilità si svolge nel rispetto di quanto previsto dall’art. 20 del d.lgs. 62 del 2017</a:t>
            </a:r>
          </a:p>
        </p:txBody>
      </p:sp>
    </p:spTree>
    <p:extLst>
      <p:ext uri="{BB962C8B-B14F-4D97-AF65-F5344CB8AC3E}">
        <p14:creationId xmlns:p14="http://schemas.microsoft.com/office/powerpoint/2010/main" val="3031387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A88930A-AF81-5A6F-D330-B36ED21B48D3}"/>
              </a:ext>
            </a:extLst>
          </p:cNvPr>
          <p:cNvSpPr txBox="1"/>
          <p:nvPr/>
        </p:nvSpPr>
        <p:spPr>
          <a:xfrm>
            <a:off x="265814" y="499730"/>
            <a:ext cx="8389088" cy="3970318"/>
          </a:xfrm>
          <a:prstGeom prst="rect">
            <a:avLst/>
          </a:prstGeom>
          <a:noFill/>
        </p:spPr>
        <p:txBody>
          <a:bodyPr wrap="square">
            <a:spAutoFit/>
          </a:bodyPr>
          <a:lstStyle/>
          <a:p>
            <a:pPr algn="just"/>
            <a:r>
              <a:rPr lang="it-IT" b="1" dirty="0"/>
              <a:t>Agli studenti con disabilità per i quali sono state predisposte dalla commissione/classe, in base alla deliberazione del consiglio di classe di cui al comma 1, prove d’esame non equipollenti, o che non partecipano agli esami o che non sostengono una o più prove, è rilasciato l’attestato di credito formativo di cui all’articolo 20, comma 5, del d. lgs. 62/2017.</a:t>
            </a:r>
          </a:p>
          <a:p>
            <a:pPr algn="just"/>
            <a:endParaRPr lang="it-IT" b="1" dirty="0"/>
          </a:p>
          <a:p>
            <a:pPr algn="just"/>
            <a:endParaRPr lang="it-IT" b="1" dirty="0"/>
          </a:p>
          <a:p>
            <a:pPr algn="just"/>
            <a:r>
              <a:rPr lang="it-IT" b="1" dirty="0"/>
              <a:t> Il punteggio complessivo delle prove scritte risulterà a verbale e potrà essere calcolato in automatico con l’utilizzo dell’applicativo "Commissione web" o, in alternativa, determinato proporzionalmente. Il riferimento all’effettuazione delle prove d’esame non equipollenti è indicato solo nell’attestazione e non nei tabelloni dell’istituto, né nell’area documentale riservata del registro elettronico, cui accedono tutti gli studenti della classe di riferimento.</a:t>
            </a:r>
          </a:p>
        </p:txBody>
      </p:sp>
    </p:spTree>
    <p:extLst>
      <p:ext uri="{BB962C8B-B14F-4D97-AF65-F5344CB8AC3E}">
        <p14:creationId xmlns:p14="http://schemas.microsoft.com/office/powerpoint/2010/main" val="1612920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125E862-7058-F5AB-8566-5D8EB3C35FE8}"/>
              </a:ext>
            </a:extLst>
          </p:cNvPr>
          <p:cNvSpPr txBox="1"/>
          <p:nvPr/>
        </p:nvSpPr>
        <p:spPr>
          <a:xfrm>
            <a:off x="1265274" y="1839433"/>
            <a:ext cx="6666614" cy="1569660"/>
          </a:xfrm>
          <a:prstGeom prst="rect">
            <a:avLst/>
          </a:prstGeom>
          <a:noFill/>
        </p:spPr>
        <p:txBody>
          <a:bodyPr wrap="square">
            <a:spAutoFit/>
          </a:bodyPr>
          <a:lstStyle/>
          <a:p>
            <a:pPr algn="ctr"/>
            <a:r>
              <a:rPr lang="it-IT" sz="2400" b="1" dirty="0"/>
              <a:t>CANDIDATI CON DSA E ALTRI BISOGNI EDUCATIVI SPECIALI</a:t>
            </a:r>
          </a:p>
          <a:p>
            <a:pPr algn="ctr"/>
            <a:endParaRPr lang="it-IT" sz="2400" b="1" dirty="0"/>
          </a:p>
          <a:p>
            <a:pPr algn="ctr"/>
            <a:r>
              <a:rPr lang="it-IT" sz="2400" b="1" dirty="0"/>
              <a:t>(ART. 25)</a:t>
            </a:r>
          </a:p>
        </p:txBody>
      </p:sp>
    </p:spTree>
    <p:extLst>
      <p:ext uri="{BB962C8B-B14F-4D97-AF65-F5344CB8AC3E}">
        <p14:creationId xmlns:p14="http://schemas.microsoft.com/office/powerpoint/2010/main" val="298980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1EA48AF-90EF-AABC-BD4E-6AB44F2A6004}"/>
              </a:ext>
            </a:extLst>
          </p:cNvPr>
          <p:cNvSpPr txBox="1"/>
          <p:nvPr/>
        </p:nvSpPr>
        <p:spPr>
          <a:xfrm>
            <a:off x="265814" y="776177"/>
            <a:ext cx="8027581" cy="3539430"/>
          </a:xfrm>
          <a:prstGeom prst="rect">
            <a:avLst/>
          </a:prstGeom>
          <a:noFill/>
        </p:spPr>
        <p:txBody>
          <a:bodyPr wrap="square">
            <a:spAutoFit/>
          </a:bodyPr>
          <a:lstStyle/>
          <a:p>
            <a:pPr marL="171450" indent="-171450" algn="just">
              <a:buFont typeface="Arial" panose="020B0604020202020204" pitchFamily="34" charset="0"/>
              <a:buChar char="•"/>
            </a:pPr>
            <a:r>
              <a:rPr lang="it-IT" sz="1400" dirty="0"/>
              <a:t>La commissione/classe, sulla base del PDP e di tutti gli elementi conoscitivi forniti dal consiglio di classe, individua le modalità di svolgimento delle prove d’esame.</a:t>
            </a:r>
          </a:p>
          <a:p>
            <a:pPr marL="171450" indent="-171450" algn="just">
              <a:buFont typeface="Arial" panose="020B0604020202020204" pitchFamily="34" charset="0"/>
              <a:buChar char="•"/>
            </a:pPr>
            <a:endParaRPr lang="it-IT" sz="1400" dirty="0"/>
          </a:p>
          <a:p>
            <a:pPr marL="171450" indent="-171450" algn="just">
              <a:buFont typeface="Arial" panose="020B0604020202020204" pitchFamily="34" charset="0"/>
              <a:buChar char="•"/>
            </a:pPr>
            <a:endParaRPr lang="it-IT" sz="1400" dirty="0"/>
          </a:p>
          <a:p>
            <a:pPr marL="171450" indent="-171450" algn="just">
              <a:buFont typeface="Arial" panose="020B0604020202020204" pitchFamily="34" charset="0"/>
              <a:buChar char="•"/>
            </a:pPr>
            <a:r>
              <a:rPr lang="it-IT" sz="1400" dirty="0"/>
              <a:t>Nello svolgimento delle prove d’esame, i candidati con DSA possono utilizzare, ove necessario, gli strumenti compensativi previsti dal PDP e possono utilizzare tempi più lunghi di quelli ordinari per l’effettuazione delle prove scritte. </a:t>
            </a:r>
          </a:p>
          <a:p>
            <a:pPr marL="171450" indent="-171450" algn="just">
              <a:buFont typeface="Arial" panose="020B0604020202020204" pitchFamily="34" charset="0"/>
              <a:buChar char="•"/>
            </a:pPr>
            <a:endParaRPr lang="it-IT" sz="1400" dirty="0"/>
          </a:p>
          <a:p>
            <a:pPr marL="171450" indent="-171450" algn="just">
              <a:buFont typeface="Arial" panose="020B0604020202020204" pitchFamily="34" charset="0"/>
              <a:buChar char="•"/>
            </a:pPr>
            <a:endParaRPr lang="it-IT" sz="1400" dirty="0"/>
          </a:p>
          <a:p>
            <a:pPr marL="171450" indent="-171450" algn="just">
              <a:buFont typeface="Arial" panose="020B0604020202020204" pitchFamily="34" charset="0"/>
              <a:buChar char="•"/>
            </a:pPr>
            <a:endParaRPr lang="it-IT" sz="1400" dirty="0"/>
          </a:p>
          <a:p>
            <a:pPr marL="171450" indent="-171450" algn="just">
              <a:buFont typeface="Arial" panose="020B0604020202020204" pitchFamily="34" charset="0"/>
              <a:buChar char="•"/>
            </a:pPr>
            <a:r>
              <a:rPr lang="it-IT" sz="1400" dirty="0"/>
              <a:t>I candidati possono usufruire di dispositivi per l’ascolto dei testi delle prove scritte registrati in formato “mp3”. Per la piena comprensione del testo delle prove scritte, la commissione può prevedere, in conformità con quanto indicato dal capitolo 4.3.1 delle Linee guida allegate al D.M. n. 5669 del 2011, di individuare un proprio componente che legga i testi delle prove scritte. Per i candidati che utilizzano la sintesi vocale, la commissione può provvedere alla trascrizione del testo su supporto informatico.</a:t>
            </a:r>
            <a:r>
              <a:rPr lang="it-IT" sz="1200" dirty="0"/>
              <a:t> </a:t>
            </a:r>
          </a:p>
        </p:txBody>
      </p:sp>
    </p:spTree>
    <p:extLst>
      <p:ext uri="{BB962C8B-B14F-4D97-AF65-F5344CB8AC3E}">
        <p14:creationId xmlns:p14="http://schemas.microsoft.com/office/powerpoint/2010/main" val="3006997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4319C48-E73E-40E0-C92F-25E914AF84BE}"/>
              </a:ext>
            </a:extLst>
          </p:cNvPr>
          <p:cNvSpPr txBox="1"/>
          <p:nvPr/>
        </p:nvSpPr>
        <p:spPr>
          <a:xfrm>
            <a:off x="850605" y="1329070"/>
            <a:ext cx="7974418" cy="1477328"/>
          </a:xfrm>
          <a:prstGeom prst="rect">
            <a:avLst/>
          </a:prstGeom>
          <a:noFill/>
        </p:spPr>
        <p:txBody>
          <a:bodyPr wrap="square">
            <a:spAutoFit/>
          </a:bodyPr>
          <a:lstStyle/>
          <a:p>
            <a:r>
              <a:rPr lang="it-IT" b="1" dirty="0"/>
              <a:t>Gli studenti che sostengono gli esami di stato con esito positivo conseguono il diploma conclusivo del secondo ciclo di istruzione. </a:t>
            </a:r>
          </a:p>
          <a:p>
            <a:endParaRPr lang="it-IT" dirty="0"/>
          </a:p>
          <a:p>
            <a:r>
              <a:rPr lang="it-IT" b="1" dirty="0"/>
              <a:t>Nel diploma non viene fatta menzione dell’impiego degli strumenti compensativi.</a:t>
            </a:r>
          </a:p>
        </p:txBody>
      </p:sp>
    </p:spTree>
    <p:extLst>
      <p:ext uri="{BB962C8B-B14F-4D97-AF65-F5344CB8AC3E}">
        <p14:creationId xmlns:p14="http://schemas.microsoft.com/office/powerpoint/2010/main" val="38469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046B656-5709-4C9A-9001-1911A12D36AD}"/>
              </a:ext>
            </a:extLst>
          </p:cNvPr>
          <p:cNvSpPr txBox="1"/>
          <p:nvPr/>
        </p:nvSpPr>
        <p:spPr>
          <a:xfrm>
            <a:off x="382772" y="478465"/>
            <a:ext cx="8229600" cy="3539430"/>
          </a:xfrm>
          <a:prstGeom prst="rect">
            <a:avLst/>
          </a:prstGeom>
          <a:noFill/>
        </p:spPr>
        <p:txBody>
          <a:bodyPr wrap="square">
            <a:spAutoFit/>
          </a:bodyPr>
          <a:lstStyle/>
          <a:p>
            <a:pPr algn="just"/>
            <a:r>
              <a:rPr lang="it-IT" sz="1600" b="1" dirty="0"/>
              <a:t>Le commissioni adattano, ove necessario, al PDP le griglie di valutazione delle prove scritte e la griglia di valutazione della prova orale di cui all’allegato A.</a:t>
            </a:r>
          </a:p>
          <a:p>
            <a:pPr algn="just"/>
            <a:endParaRPr lang="it-IT" sz="1600" b="1" dirty="0"/>
          </a:p>
          <a:p>
            <a:pPr algn="just"/>
            <a:r>
              <a:rPr lang="it-IT" sz="1600" b="1" dirty="0"/>
              <a:t> I candidati con certificazione di DSA che, ai sensi dell’articolo 20, comma 13, del d. lgs. 62/2017, hanno seguito un percorso didattico differenziato, con esonero dall’insegnamento della/e lingua/e straniera/e, che sono stati valutati dal consiglio di classe con l’attribuzione di voti e di un credito scolastico relativi unicamente allo svolgimento di tale percorso, in sede di esame di Stato sostengono prove differenziate coerenti con il percorso svolto, non equipollenti a quelle ordinarie, finalizzate al solo rilascio dell’attestato di credito formativo di cui all’articolo 20, comma 5, del d. lgs. 62/2017. Per detti candidati, il riferimento all’effettuazione delle prove differenziate è indicato solo nell’attestazione e non nei tabelloni dell’istituto, né nell’area documentale riservata del registro elettronico, cui accedono gli studenti della classe di riferimento. </a:t>
            </a:r>
          </a:p>
        </p:txBody>
      </p:sp>
    </p:spTree>
    <p:extLst>
      <p:ext uri="{BB962C8B-B14F-4D97-AF65-F5344CB8AC3E}">
        <p14:creationId xmlns:p14="http://schemas.microsoft.com/office/powerpoint/2010/main" val="4039668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BC4A2F0-B731-6082-72FA-A5303E50AACA}"/>
              </a:ext>
            </a:extLst>
          </p:cNvPr>
          <p:cNvSpPr txBox="1"/>
          <p:nvPr/>
        </p:nvSpPr>
        <p:spPr>
          <a:xfrm>
            <a:off x="372141" y="255181"/>
            <a:ext cx="8346558" cy="3724096"/>
          </a:xfrm>
          <a:prstGeom prst="rect">
            <a:avLst/>
          </a:prstGeom>
          <a:noFill/>
        </p:spPr>
        <p:txBody>
          <a:bodyPr wrap="square">
            <a:spAutoFit/>
          </a:bodyPr>
          <a:lstStyle/>
          <a:p>
            <a:endParaRPr lang="it-IT" sz="1200" b="1" dirty="0"/>
          </a:p>
          <a:p>
            <a:pPr algn="just"/>
            <a:r>
              <a:rPr lang="it-IT" sz="1400" b="1" dirty="0"/>
              <a:t>Per i candidati con certificazione di DSA che, ai sensi dell’articolo 20, comma 12, del d. lgs. 62/2017, hanno seguito un percorso didattico ordinario, con la sola dispensa dalle prove scritte ordinarie di lingua straniera;</a:t>
            </a:r>
          </a:p>
          <a:p>
            <a:pPr algn="just"/>
            <a:endParaRPr lang="it-IT" sz="1400" b="1" dirty="0"/>
          </a:p>
          <a:p>
            <a:pPr algn="just"/>
            <a:r>
              <a:rPr lang="it-IT" sz="1400" b="1" dirty="0"/>
              <a:t>la commissione, nel caso in cui la lingua straniera sia oggetto di seconda prova scritta, sottopone i candidati medesimi a prova orale sostitutiva della prova scritta. </a:t>
            </a:r>
          </a:p>
          <a:p>
            <a:pPr algn="just"/>
            <a:endParaRPr lang="it-IT" sz="1400" b="1" dirty="0"/>
          </a:p>
          <a:p>
            <a:pPr algn="just"/>
            <a:r>
              <a:rPr lang="it-IT" sz="1400" b="1" dirty="0"/>
              <a:t>La commissione, sulla base della documentazione fornita dal consiglio di classe, di cui al precedente articolo 10, stabilisce modalità e contenuti della prova orale, che avrà luogo nel giorno destinato allo svolgimento della seconda prova scritta, al termine della stessa, o in un giorno successivo, purché compatibile con la pubblicazione del punteggio delle prove scritte e delle prove orali sostitutive delle prove scritte nelle forme e nei tempi previsti nei precedenti articoli. Gli studenti che sostengono con esito positivo l'esame di Stato alle condizioni di cui al presente comma conseguono il diploma conclusivo del secondo ciclo di istruzione. </a:t>
            </a:r>
          </a:p>
          <a:p>
            <a:pPr algn="just"/>
            <a:endParaRPr lang="it-IT" sz="1400" b="1" dirty="0"/>
          </a:p>
          <a:p>
            <a:pPr algn="just"/>
            <a:r>
              <a:rPr lang="it-IT" sz="1400" b="1" dirty="0"/>
              <a:t>Nel diploma non viene fatta menzione della dispensa dalla prova scritta di lingua straniera</a:t>
            </a:r>
          </a:p>
        </p:txBody>
      </p:sp>
    </p:spTree>
    <p:extLst>
      <p:ext uri="{BB962C8B-B14F-4D97-AF65-F5344CB8AC3E}">
        <p14:creationId xmlns:p14="http://schemas.microsoft.com/office/powerpoint/2010/main" val="2387627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93BEE2D-C3FB-1B2C-73CC-E4FB715978CA}"/>
              </a:ext>
            </a:extLst>
          </p:cNvPr>
          <p:cNvSpPr txBox="1"/>
          <p:nvPr/>
        </p:nvSpPr>
        <p:spPr>
          <a:xfrm>
            <a:off x="361507" y="967563"/>
            <a:ext cx="8537944" cy="2862322"/>
          </a:xfrm>
          <a:prstGeom prst="rect">
            <a:avLst/>
          </a:prstGeom>
          <a:noFill/>
        </p:spPr>
        <p:txBody>
          <a:bodyPr wrap="square">
            <a:spAutoFit/>
          </a:bodyPr>
          <a:lstStyle/>
          <a:p>
            <a:pPr algn="just"/>
            <a:r>
              <a:rPr lang="it-IT" b="1" dirty="0"/>
              <a:t>Per le situazioni di studenti con altri bisogni educativi speciali, formalmente individuate dal consiglio di classe, il consiglio di classe trasmette alla commissione/classe l’eventuale piano didattico personalizzato. Per tali studenti non è prevista alcuna misura dispensativa in sede di esame, mentre è assicurato l’utilizzo degli strumenti compensativi già previsti per le verifiche in corso d’anno o che comunque siano ritenuti funzionali allo svolgimento dell’esame senza che venga pregiudicata la validità delle prove scritte. Gli studenti che sostengono con esito positivo l’esame di Stato alle condizioni cui al presente comma conseguono il diploma conclusivo del secondo ciclo di istruzione</a:t>
            </a:r>
          </a:p>
        </p:txBody>
      </p:sp>
    </p:spTree>
    <p:extLst>
      <p:ext uri="{BB962C8B-B14F-4D97-AF65-F5344CB8AC3E}">
        <p14:creationId xmlns:p14="http://schemas.microsoft.com/office/powerpoint/2010/main" val="1941564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1B19D1A-C75C-6B2C-BAEE-5EEE689A9007}"/>
              </a:ext>
            </a:extLst>
          </p:cNvPr>
          <p:cNvSpPr txBox="1"/>
          <p:nvPr/>
        </p:nvSpPr>
        <p:spPr>
          <a:xfrm>
            <a:off x="1275907" y="2126513"/>
            <a:ext cx="6943060" cy="1631216"/>
          </a:xfrm>
          <a:prstGeom prst="rect">
            <a:avLst/>
          </a:prstGeom>
          <a:noFill/>
        </p:spPr>
        <p:txBody>
          <a:bodyPr wrap="square">
            <a:spAutoFit/>
          </a:bodyPr>
          <a:lstStyle/>
          <a:p>
            <a:pPr algn="ctr"/>
            <a:r>
              <a:rPr lang="it-IT" sz="3200" b="1" dirty="0"/>
              <a:t>Voto finale, certificazione, adempimenti conclusivi</a:t>
            </a:r>
          </a:p>
          <a:p>
            <a:pPr algn="ctr"/>
            <a:endParaRPr lang="it-IT" dirty="0"/>
          </a:p>
          <a:p>
            <a:r>
              <a:rPr lang="it-IT" dirty="0"/>
              <a:t> </a:t>
            </a:r>
          </a:p>
        </p:txBody>
      </p:sp>
    </p:spTree>
    <p:extLst>
      <p:ext uri="{BB962C8B-B14F-4D97-AF65-F5344CB8AC3E}">
        <p14:creationId xmlns:p14="http://schemas.microsoft.com/office/powerpoint/2010/main" val="136174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lvl="0" algn="ctr">
              <a:spcBef>
                <a:spcPts val="0"/>
              </a:spcBef>
              <a:buClrTx/>
              <a:buSzTx/>
            </a:pPr>
            <a:r>
              <a:rPr lang="it-IT" sz="2800" dirty="0">
                <a:solidFill>
                  <a:srgbClr val="00B0F0"/>
                </a:solidFill>
                <a:latin typeface="+mj-lt"/>
                <a:cs typeface="Arial"/>
                <a:sym typeface="Arial"/>
              </a:rPr>
              <a:t>Esame di Stato 2022/2023</a:t>
            </a:r>
          </a:p>
          <a:p>
            <a:endParaRPr lang="it-IT" dirty="0"/>
          </a:p>
        </p:txBody>
      </p:sp>
      <p:sp>
        <p:nvSpPr>
          <p:cNvPr id="3" name="Segnaposto testo 2"/>
          <p:cNvSpPr>
            <a:spLocks noGrp="1"/>
          </p:cNvSpPr>
          <p:nvPr>
            <p:ph type="body" sz="quarter" idx="11"/>
          </p:nvPr>
        </p:nvSpPr>
        <p:spPr>
          <a:xfrm>
            <a:off x="654050" y="1032165"/>
            <a:ext cx="6183313" cy="3448396"/>
          </a:xfrm>
        </p:spPr>
        <p:txBody>
          <a:bodyPr>
            <a:normAutofit/>
          </a:bodyPr>
          <a:lstStyle/>
          <a:p>
            <a:pPr lvl="0" algn="just">
              <a:spcBef>
                <a:spcPts val="0"/>
              </a:spcBef>
              <a:buClrTx/>
              <a:buSzTx/>
            </a:pPr>
            <a:r>
              <a:rPr lang="it-IT" sz="2000" dirty="0">
                <a:solidFill>
                  <a:schemeClr val="bg1"/>
                </a:solidFill>
                <a:latin typeface="Arial"/>
                <a:cs typeface="Arial"/>
                <a:sym typeface="Arial"/>
              </a:rPr>
              <a:t>L’Esame di Stato conclusivo del secondo ciclo di istruzione </a:t>
            </a:r>
            <a:r>
              <a:rPr lang="it-IT" sz="2000" b="1" dirty="0">
                <a:solidFill>
                  <a:schemeClr val="bg1"/>
                </a:solidFill>
                <a:latin typeface="Arial"/>
                <a:cs typeface="Arial"/>
                <a:sym typeface="Arial"/>
              </a:rPr>
              <a:t>torna a essere configurato secondo le disposizioni normative vigenti </a:t>
            </a:r>
            <a:r>
              <a:rPr lang="it-IT" sz="2000" dirty="0">
                <a:solidFill>
                  <a:schemeClr val="bg1"/>
                </a:solidFill>
                <a:latin typeface="Arial"/>
                <a:cs typeface="Arial"/>
                <a:sym typeface="Arial"/>
              </a:rPr>
              <a:t>(capo III del decreto legislativo 62 del 13 aprile 2017).</a:t>
            </a:r>
          </a:p>
          <a:p>
            <a:pPr lvl="0" algn="just">
              <a:spcBef>
                <a:spcPts val="0"/>
              </a:spcBef>
              <a:buClrTx/>
              <a:buSzTx/>
            </a:pPr>
            <a:r>
              <a:rPr lang="it-IT" sz="2000" dirty="0">
                <a:solidFill>
                  <a:schemeClr val="bg1"/>
                </a:solidFill>
                <a:latin typeface="Arial"/>
                <a:cs typeface="Arial"/>
                <a:sym typeface="Arial"/>
              </a:rPr>
              <a:t> </a:t>
            </a:r>
          </a:p>
          <a:p>
            <a:pPr lvl="0" algn="just">
              <a:spcBef>
                <a:spcPts val="0"/>
              </a:spcBef>
              <a:buClrTx/>
              <a:buSzTx/>
            </a:pPr>
            <a:r>
              <a:rPr lang="it-IT" sz="2000" dirty="0">
                <a:solidFill>
                  <a:schemeClr val="bg1"/>
                </a:solidFill>
                <a:latin typeface="Arial"/>
                <a:cs typeface="Arial"/>
                <a:sym typeface="Arial"/>
              </a:rPr>
              <a:t>Le novità fondamentali riguardano l’istruzione professionale di nuovo ordinamento, e in particolare (ma non esclusivamente) la seconda prova.</a:t>
            </a:r>
          </a:p>
          <a:p>
            <a:pPr lvl="0" algn="just">
              <a:spcBef>
                <a:spcPts val="0"/>
              </a:spcBef>
              <a:buClrTx/>
              <a:buSzTx/>
            </a:pPr>
            <a:endParaRPr lang="it-IT" sz="2000" dirty="0">
              <a:solidFill>
                <a:schemeClr val="tx1"/>
              </a:solidFill>
              <a:latin typeface="Arial"/>
              <a:cs typeface="Arial"/>
              <a:sym typeface="Arial"/>
            </a:endParaRPr>
          </a:p>
        </p:txBody>
      </p:sp>
    </p:spTree>
    <p:extLst>
      <p:ext uri="{BB962C8B-B14F-4D97-AF65-F5344CB8AC3E}">
        <p14:creationId xmlns:p14="http://schemas.microsoft.com/office/powerpoint/2010/main" val="87230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9989BDC-D68D-6AB7-22D9-8934E8C1BD25}"/>
              </a:ext>
            </a:extLst>
          </p:cNvPr>
          <p:cNvSpPr txBox="1"/>
          <p:nvPr/>
        </p:nvSpPr>
        <p:spPr>
          <a:xfrm>
            <a:off x="393406" y="255181"/>
            <a:ext cx="8548576" cy="4247317"/>
          </a:xfrm>
          <a:prstGeom prst="rect">
            <a:avLst/>
          </a:prstGeom>
          <a:noFill/>
        </p:spPr>
        <p:txBody>
          <a:bodyPr wrap="square">
            <a:spAutoFit/>
          </a:bodyPr>
          <a:lstStyle/>
          <a:p>
            <a:r>
              <a:rPr lang="it-IT" dirty="0"/>
              <a:t>Ciascuna commissione/classe si riunisce per le operazioni finalizzate alla valutazione finale e all’elaborazione dei relativi atti subito dopo la conclusione dei colloqui di propria competenza.</a:t>
            </a:r>
          </a:p>
          <a:p>
            <a:endParaRPr lang="it-IT" dirty="0"/>
          </a:p>
          <a:p>
            <a:r>
              <a:rPr lang="it-IT" dirty="0"/>
              <a:t> </a:t>
            </a:r>
          </a:p>
          <a:p>
            <a:r>
              <a:rPr lang="it-IT" dirty="0"/>
              <a:t>A conclusione dell’esame di Stato è assegnato a ciascun candidato </a:t>
            </a:r>
            <a:r>
              <a:rPr lang="it-IT" b="1" dirty="0"/>
              <a:t>un punteggio finale complessivo in centesimi</a:t>
            </a:r>
            <a:r>
              <a:rPr lang="it-IT" dirty="0"/>
              <a:t>. </a:t>
            </a:r>
          </a:p>
          <a:p>
            <a:endParaRPr lang="it-IT" dirty="0"/>
          </a:p>
          <a:p>
            <a:r>
              <a:rPr lang="it-IT" dirty="0"/>
              <a:t>Il punteggio finale è il risultato della somma dei punti attribuiti dalla commissione/classe d’esame alle prove scritte e al colloquio e dei punti acquisiti per il credito scolastico da ciascun candidato, </a:t>
            </a:r>
            <a:r>
              <a:rPr lang="it-IT" b="1" u="sng" dirty="0"/>
              <a:t>per un massimo di quaranta punti. </a:t>
            </a:r>
          </a:p>
          <a:p>
            <a:r>
              <a:rPr lang="it-IT" dirty="0"/>
              <a:t>La commissione/classe dispone di </a:t>
            </a:r>
            <a:r>
              <a:rPr lang="it-IT" b="1" u="sng" dirty="0"/>
              <a:t>un massimo di venti punti </a:t>
            </a:r>
            <a:r>
              <a:rPr lang="it-IT" dirty="0"/>
              <a:t>per la valutazione di ciascuna delle prove scritte e di un </a:t>
            </a:r>
            <a:r>
              <a:rPr lang="it-IT" b="1" dirty="0"/>
              <a:t>massimo di venti punti per la valutazione del colloquio. </a:t>
            </a:r>
          </a:p>
        </p:txBody>
      </p:sp>
    </p:spTree>
    <p:extLst>
      <p:ext uri="{BB962C8B-B14F-4D97-AF65-F5344CB8AC3E}">
        <p14:creationId xmlns:p14="http://schemas.microsoft.com/office/powerpoint/2010/main" val="809986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0BD43E0-0B5C-F50F-1465-933451FB51C4}"/>
              </a:ext>
            </a:extLst>
          </p:cNvPr>
          <p:cNvSpPr txBox="1"/>
          <p:nvPr/>
        </p:nvSpPr>
        <p:spPr>
          <a:xfrm>
            <a:off x="489098" y="733647"/>
            <a:ext cx="7963786" cy="3693319"/>
          </a:xfrm>
          <a:prstGeom prst="rect">
            <a:avLst/>
          </a:prstGeom>
          <a:noFill/>
        </p:spPr>
        <p:txBody>
          <a:bodyPr wrap="square">
            <a:spAutoFit/>
          </a:bodyPr>
          <a:lstStyle/>
          <a:p>
            <a:r>
              <a:rPr lang="it-IT" dirty="0"/>
              <a:t>Il punteggio minimo complessivo per superare l’esame di Stato è di sessanta centesimi. </a:t>
            </a:r>
          </a:p>
          <a:p>
            <a:pPr algn="ctr"/>
            <a:endParaRPr lang="it-IT" b="1" dirty="0"/>
          </a:p>
          <a:p>
            <a:pPr algn="ctr"/>
            <a:r>
              <a:rPr lang="it-IT" b="1" dirty="0"/>
              <a:t>BONUS</a:t>
            </a:r>
          </a:p>
          <a:p>
            <a:endParaRPr lang="it-IT" dirty="0"/>
          </a:p>
          <a:p>
            <a:r>
              <a:rPr lang="it-IT" b="1" dirty="0"/>
              <a:t>I candidati che abbiano conseguito un credito scolastico di </a:t>
            </a:r>
            <a:r>
              <a:rPr lang="it-IT" b="1" dirty="0" err="1"/>
              <a:t>lameno</a:t>
            </a:r>
            <a:r>
              <a:rPr lang="it-IT" b="1" dirty="0"/>
              <a:t> trenta punti e un risultato complessivo  nelle prove di esame pari almeno a cinquanta punti , possono avere il punteggio integrativo sulla base di criteri stabiliti dalla commissione in sed </a:t>
            </a:r>
            <a:r>
              <a:rPr lang="it-IT" b="1" dirty="0" err="1"/>
              <a:t>edi</a:t>
            </a:r>
            <a:r>
              <a:rPr lang="it-IT" b="1" dirty="0"/>
              <a:t> riunione preliminare (art. 16 comma 9 lett. c)). L’attribuzione del bonus deve essere verbalizzato e debitamente motivato.</a:t>
            </a:r>
          </a:p>
          <a:p>
            <a:endParaRPr lang="it-IT" dirty="0"/>
          </a:p>
          <a:p>
            <a:endParaRPr lang="it-IT" dirty="0"/>
          </a:p>
        </p:txBody>
      </p:sp>
    </p:spTree>
    <p:extLst>
      <p:ext uri="{BB962C8B-B14F-4D97-AF65-F5344CB8AC3E}">
        <p14:creationId xmlns:p14="http://schemas.microsoft.com/office/powerpoint/2010/main" val="3659475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3527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15" name="Picture 14">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17" name="Oval 16">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21" name="Picture 20">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23" name="Rectangle 22">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C807F40B-215E-4016-86B5-D8D5B7CF7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095172"/>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3" name="Rettangolo 2">
            <a:extLst>
              <a:ext uri="{FF2B5EF4-FFF2-40B4-BE49-F238E27FC236}">
                <a16:creationId xmlns:a16="http://schemas.microsoft.com/office/drawing/2014/main" id="{51E0A80C-2B9B-7D46-8F6D-B10E6CE16929}"/>
              </a:ext>
            </a:extLst>
          </p:cNvPr>
          <p:cNvSpPr/>
          <p:nvPr/>
        </p:nvSpPr>
        <p:spPr>
          <a:xfrm>
            <a:off x="486697" y="471950"/>
            <a:ext cx="6939116" cy="762490"/>
          </a:xfrm>
          <a:prstGeom prst="rect">
            <a:avLst/>
          </a:prstGeom>
        </p:spPr>
        <p:txBody>
          <a:bodyPr vert="horz" lIns="91440" tIns="45720" rIns="91440" bIns="45720" rtlCol="0" anchor="t">
            <a:normAutofit/>
          </a:bodyPr>
          <a:lstStyle/>
          <a:p>
            <a:pPr>
              <a:spcBef>
                <a:spcPct val="0"/>
              </a:spcBef>
              <a:spcAft>
                <a:spcPts val="450"/>
              </a:spcAft>
            </a:pPr>
            <a:r>
              <a:rPr lang="en-US" sz="4200">
                <a:ln w="0"/>
                <a:solidFill>
                  <a:schemeClr val="tx2"/>
                </a:solidFill>
                <a:effectLst>
                  <a:outerShdw blurRad="38100" dist="19050" dir="2700000" algn="tl" rotWithShape="0">
                    <a:schemeClr val="dk1">
                      <a:alpha val="40000"/>
                    </a:schemeClr>
                  </a:outerShdw>
                </a:effectLst>
                <a:latin typeface="+mj-lt"/>
                <a:ea typeface="+mj-ea"/>
                <a:cs typeface="+mj-cs"/>
              </a:rPr>
              <a:t>Privacy</a:t>
            </a:r>
          </a:p>
        </p:txBody>
      </p:sp>
      <p:sp>
        <p:nvSpPr>
          <p:cNvPr id="27" name="Rectangle 26">
            <a:extLst>
              <a:ext uri="{FF2B5EF4-FFF2-40B4-BE49-F238E27FC236}">
                <a16:creationId xmlns:a16="http://schemas.microsoft.com/office/drawing/2014/main" id="{399666CB-33C7-4715-9945-065608444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43223"/>
            <a:ext cx="9144313" cy="22002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AB134A2B-B40D-404D-89C2-5D5ED1106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321550"/>
            <a:ext cx="9143772" cy="2101850"/>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Immagine 3">
            <a:extLst>
              <a:ext uri="{FF2B5EF4-FFF2-40B4-BE49-F238E27FC236}">
                <a16:creationId xmlns:a16="http://schemas.microsoft.com/office/drawing/2014/main" id="{D2AAA133-563F-9848-9E73-CE5AF1CCE77C}"/>
              </a:ext>
            </a:extLst>
          </p:cNvPr>
          <p:cNvPicPr>
            <a:picLocks noChangeAspect="1"/>
          </p:cNvPicPr>
          <p:nvPr/>
        </p:nvPicPr>
        <p:blipFill rotWithShape="1">
          <a:blip r:embed="rId8"/>
          <a:srcRect l="12171" r="329" b="1"/>
          <a:stretch/>
        </p:blipFill>
        <p:spPr>
          <a:xfrm>
            <a:off x="52101" y="1637007"/>
            <a:ext cx="2560383" cy="2560356"/>
          </a:xfrm>
          <a:prstGeom prst="rect">
            <a:avLst/>
          </a:prstGeom>
          <a:effectLst/>
          <a:scene3d>
            <a:camera prst="isometricOffAxis1Right"/>
            <a:lightRig rig="threePt" dir="t"/>
          </a:scene3d>
        </p:spPr>
      </p:pic>
      <p:graphicFrame>
        <p:nvGraphicFramePr>
          <p:cNvPr id="8" name="CasellaDiTesto 5">
            <a:extLst>
              <a:ext uri="{FF2B5EF4-FFF2-40B4-BE49-F238E27FC236}">
                <a16:creationId xmlns:a16="http://schemas.microsoft.com/office/drawing/2014/main" id="{02535D40-F91C-1879-D624-E40ACA680339}"/>
              </a:ext>
            </a:extLst>
          </p:cNvPr>
          <p:cNvGraphicFramePr/>
          <p:nvPr>
            <p:extLst>
              <p:ext uri="{D42A27DB-BD31-4B8C-83A1-F6EECF244321}">
                <p14:modId xmlns:p14="http://schemas.microsoft.com/office/powerpoint/2010/main" val="1421125624"/>
              </p:ext>
            </p:extLst>
          </p:nvPr>
        </p:nvGraphicFramePr>
        <p:xfrm>
          <a:off x="2419815" y="1257300"/>
          <a:ext cx="6556917" cy="37877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52412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44"/>
          <a:stretch/>
        </p:blipFill>
        <p:spPr>
          <a:xfrm>
            <a:off x="0" y="2002263"/>
            <a:ext cx="3026751" cy="3141237"/>
          </a:xfrm>
          <a:prstGeom prst="rect">
            <a:avLst/>
          </a:prstGeom>
        </p:spPr>
      </p:pic>
      <p:pic>
        <p:nvPicPr>
          <p:cNvPr id="56" name="Picture 5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58" name="Oval 5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0" name="Picture 5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62" name="Picture 6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64" name="Rectangle 6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asellaDiTesto 2">
            <a:extLst>
              <a:ext uri="{FF2B5EF4-FFF2-40B4-BE49-F238E27FC236}">
                <a16:creationId xmlns:a16="http://schemas.microsoft.com/office/drawing/2014/main" id="{D104B3FB-5781-6D0C-2821-436CD7376D49}"/>
              </a:ext>
            </a:extLst>
          </p:cNvPr>
          <p:cNvSpPr txBox="1"/>
          <p:nvPr/>
        </p:nvSpPr>
        <p:spPr>
          <a:xfrm>
            <a:off x="122663" y="379141"/>
            <a:ext cx="4788018" cy="4288723"/>
          </a:xfrm>
          <a:prstGeom prst="rect">
            <a:avLst/>
          </a:prstGeom>
        </p:spPr>
        <p:txBody>
          <a:bodyPr vert="horz" lIns="91440" tIns="45720" rIns="91440" bIns="45720" rtlCol="0">
            <a:normAutofit lnSpcReduction="10000"/>
          </a:bodyPr>
          <a:lstStyle/>
          <a:p>
            <a:pPr>
              <a:lnSpc>
                <a:spcPct val="90000"/>
              </a:lnSpc>
              <a:spcBef>
                <a:spcPts val="1000"/>
              </a:spcBef>
              <a:buClr>
                <a:schemeClr val="accent1">
                  <a:lumMod val="60000"/>
                  <a:lumOff val="40000"/>
                </a:schemeClr>
              </a:buClr>
              <a:buSzPct val="80000"/>
              <a:buFont typeface="Wingdings 3" charset="2"/>
              <a:buChar char=""/>
            </a:pPr>
            <a:r>
              <a:rPr lang="en-US" sz="2000" b="1" dirty="0" err="1">
                <a:latin typeface="+mj-lt"/>
                <a:ea typeface="+mj-ea"/>
                <a:cs typeface="+mj-cs"/>
              </a:rPr>
              <a:t>Nello</a:t>
            </a:r>
            <a:r>
              <a:rPr lang="en-US" sz="2000" b="1" dirty="0">
                <a:latin typeface="+mj-lt"/>
                <a:ea typeface="+mj-ea"/>
                <a:cs typeface="+mj-cs"/>
              </a:rPr>
              <a:t> </a:t>
            </a:r>
            <a:r>
              <a:rPr lang="en-US" sz="2000" b="1" dirty="0" err="1">
                <a:latin typeface="+mj-lt"/>
                <a:ea typeface="+mj-ea"/>
                <a:cs typeface="+mj-cs"/>
              </a:rPr>
              <a:t>specifico</a:t>
            </a:r>
            <a:r>
              <a:rPr lang="en-US" sz="2000" b="1" dirty="0">
                <a:latin typeface="+mj-lt"/>
                <a:ea typeface="+mj-ea"/>
                <a:cs typeface="+mj-cs"/>
              </a:rPr>
              <a:t> </a:t>
            </a:r>
            <a:r>
              <a:rPr lang="en-US" sz="2000" b="1" dirty="0" err="1">
                <a:latin typeface="+mj-lt"/>
                <a:ea typeface="+mj-ea"/>
                <a:cs typeface="+mj-cs"/>
              </a:rPr>
              <a:t>degli</a:t>
            </a:r>
            <a:r>
              <a:rPr lang="en-US" sz="2000" b="1" dirty="0">
                <a:latin typeface="+mj-lt"/>
                <a:ea typeface="+mj-ea"/>
                <a:cs typeface="+mj-cs"/>
              </a:rPr>
              <a:t> </a:t>
            </a:r>
            <a:r>
              <a:rPr lang="en-US" sz="2000" b="1" dirty="0" err="1">
                <a:latin typeface="+mj-lt"/>
                <a:ea typeface="+mj-ea"/>
                <a:cs typeface="+mj-cs"/>
              </a:rPr>
              <a:t>esami</a:t>
            </a:r>
            <a:r>
              <a:rPr lang="en-US" sz="2000" b="1" dirty="0">
                <a:latin typeface="+mj-lt"/>
                <a:ea typeface="+mj-ea"/>
                <a:cs typeface="+mj-cs"/>
              </a:rPr>
              <a:t> di </a:t>
            </a:r>
            <a:r>
              <a:rPr lang="en-US" sz="2000" b="1" dirty="0" err="1">
                <a:latin typeface="+mj-lt"/>
                <a:ea typeface="+mj-ea"/>
                <a:cs typeface="+mj-cs"/>
              </a:rPr>
              <a:t>stato</a:t>
            </a:r>
            <a:r>
              <a:rPr lang="en-US" sz="2000" b="1" dirty="0">
                <a:latin typeface="+mj-lt"/>
                <a:ea typeface="+mj-ea"/>
                <a:cs typeface="+mj-cs"/>
              </a:rPr>
              <a:t> è </a:t>
            </a:r>
            <a:r>
              <a:rPr lang="en-US" sz="2000" b="1" dirty="0" err="1">
                <a:latin typeface="+mj-lt"/>
                <a:ea typeface="+mj-ea"/>
                <a:cs typeface="+mj-cs"/>
              </a:rPr>
              <a:t>possibile</a:t>
            </a:r>
            <a:r>
              <a:rPr lang="en-US" sz="2000" b="1" dirty="0">
                <a:latin typeface="+mj-lt"/>
                <a:ea typeface="+mj-ea"/>
                <a:cs typeface="+mj-cs"/>
              </a:rPr>
              <a:t> </a:t>
            </a:r>
            <a:r>
              <a:rPr lang="en-US" sz="2000" b="1" dirty="0" err="1">
                <a:latin typeface="+mj-lt"/>
                <a:ea typeface="+mj-ea"/>
                <a:cs typeface="+mj-cs"/>
              </a:rPr>
              <a:t>pubblicare</a:t>
            </a:r>
            <a:r>
              <a:rPr lang="en-US" sz="2000" b="1" dirty="0">
                <a:latin typeface="+mj-lt"/>
                <a:ea typeface="+mj-ea"/>
                <a:cs typeface="+mj-cs"/>
              </a:rPr>
              <a:t> gli </a:t>
            </a:r>
            <a:r>
              <a:rPr lang="en-US" sz="2000" b="1" dirty="0" err="1">
                <a:latin typeface="+mj-lt"/>
                <a:ea typeface="+mj-ea"/>
                <a:cs typeface="+mj-cs"/>
              </a:rPr>
              <a:t>esiti</a:t>
            </a:r>
            <a:r>
              <a:rPr lang="en-US" sz="2000" b="1" dirty="0">
                <a:latin typeface="+mj-lt"/>
                <a:ea typeface="+mj-ea"/>
                <a:cs typeface="+mj-cs"/>
              </a:rPr>
              <a:t> </a:t>
            </a:r>
            <a:r>
              <a:rPr lang="en-US" sz="2000" b="1" dirty="0" err="1">
                <a:latin typeface="+mj-lt"/>
                <a:ea typeface="+mj-ea"/>
                <a:cs typeface="+mj-cs"/>
              </a:rPr>
              <a:t>delle</a:t>
            </a:r>
            <a:r>
              <a:rPr lang="en-US" sz="2000" b="1" dirty="0">
                <a:latin typeface="+mj-lt"/>
                <a:ea typeface="+mj-ea"/>
                <a:cs typeface="+mj-cs"/>
              </a:rPr>
              <a:t> prove e/o </a:t>
            </a:r>
            <a:r>
              <a:rPr lang="en-US" sz="2000" b="1" dirty="0" err="1">
                <a:latin typeface="+mj-lt"/>
                <a:ea typeface="+mj-ea"/>
                <a:cs typeface="+mj-cs"/>
              </a:rPr>
              <a:t>esiti</a:t>
            </a:r>
            <a:r>
              <a:rPr lang="en-US" sz="2000" b="1" dirty="0">
                <a:latin typeface="+mj-lt"/>
                <a:ea typeface="+mj-ea"/>
                <a:cs typeface="+mj-cs"/>
              </a:rPr>
              <a:t> </a:t>
            </a:r>
            <a:r>
              <a:rPr lang="en-US" sz="2000" b="1" dirty="0" err="1">
                <a:latin typeface="+mj-lt"/>
                <a:ea typeface="+mj-ea"/>
                <a:cs typeface="+mj-cs"/>
              </a:rPr>
              <a:t>conclusivi</a:t>
            </a:r>
            <a:r>
              <a:rPr lang="en-US" sz="2000" b="1" dirty="0">
                <a:latin typeface="+mj-lt"/>
                <a:ea typeface="+mj-ea"/>
                <a:cs typeface="+mj-cs"/>
              </a:rPr>
              <a:t> </a:t>
            </a:r>
            <a:r>
              <a:rPr lang="en-US" sz="2000" b="1" dirty="0" err="1">
                <a:latin typeface="+mj-lt"/>
                <a:ea typeface="+mj-ea"/>
                <a:cs typeface="+mj-cs"/>
              </a:rPr>
              <a:t>dell’esame</a:t>
            </a:r>
            <a:r>
              <a:rPr lang="en-US" sz="2000" b="1" dirty="0">
                <a:latin typeface="+mj-lt"/>
                <a:ea typeface="+mj-ea"/>
                <a:cs typeface="+mj-cs"/>
              </a:rPr>
              <a:t>:</a:t>
            </a:r>
          </a:p>
          <a:p>
            <a:pPr>
              <a:lnSpc>
                <a:spcPct val="90000"/>
              </a:lnSpc>
              <a:spcBef>
                <a:spcPts val="1000"/>
              </a:spcBef>
              <a:buClr>
                <a:schemeClr val="accent1">
                  <a:lumMod val="60000"/>
                  <a:lumOff val="40000"/>
                </a:schemeClr>
              </a:buClr>
              <a:buSzPct val="80000"/>
              <a:buFont typeface="Wingdings 3" charset="2"/>
              <a:buChar char=""/>
            </a:pPr>
            <a:endParaRPr lang="en-US" sz="2000" b="1" dirty="0">
              <a:latin typeface="+mj-lt"/>
              <a:ea typeface="+mj-ea"/>
              <a:cs typeface="+mj-cs"/>
            </a:endParaRPr>
          </a:p>
          <a:p>
            <a:pPr marL="285750" indent="-285750">
              <a:lnSpc>
                <a:spcPct val="90000"/>
              </a:lnSpc>
              <a:spcBef>
                <a:spcPts val="1000"/>
              </a:spcBef>
              <a:buClr>
                <a:schemeClr val="accent1">
                  <a:lumMod val="60000"/>
                  <a:lumOff val="40000"/>
                </a:schemeClr>
              </a:buClr>
              <a:buSzPct val="80000"/>
              <a:buFont typeface="Wingdings 3" charset="2"/>
              <a:buChar char=""/>
            </a:pPr>
            <a:r>
              <a:rPr lang="en-US" sz="2000" b="1" dirty="0" err="1">
                <a:latin typeface="+mj-lt"/>
                <a:ea typeface="+mj-ea"/>
                <a:cs typeface="+mj-cs"/>
              </a:rPr>
              <a:t>mediante</a:t>
            </a:r>
            <a:r>
              <a:rPr lang="en-US" sz="2000" b="1" dirty="0">
                <a:latin typeface="+mj-lt"/>
                <a:ea typeface="+mj-ea"/>
                <a:cs typeface="+mj-cs"/>
              </a:rPr>
              <a:t> </a:t>
            </a:r>
            <a:r>
              <a:rPr lang="en-US" sz="2000" b="1" dirty="0" err="1">
                <a:latin typeface="+mj-lt"/>
                <a:ea typeface="+mj-ea"/>
                <a:cs typeface="+mj-cs"/>
              </a:rPr>
              <a:t>i</a:t>
            </a:r>
            <a:r>
              <a:rPr lang="en-US" sz="2000" b="1" dirty="0">
                <a:latin typeface="+mj-lt"/>
                <a:ea typeface="+mj-ea"/>
                <a:cs typeface="+mj-cs"/>
              </a:rPr>
              <a:t> </a:t>
            </a:r>
            <a:r>
              <a:rPr lang="en-US" sz="2000" b="1" dirty="0" err="1">
                <a:latin typeface="+mj-lt"/>
                <a:ea typeface="+mj-ea"/>
                <a:cs typeface="+mj-cs"/>
              </a:rPr>
              <a:t>tabelloni</a:t>
            </a:r>
            <a:r>
              <a:rPr lang="en-US" sz="2000" b="1" dirty="0">
                <a:latin typeface="+mj-lt"/>
                <a:ea typeface="+mj-ea"/>
                <a:cs typeface="+mj-cs"/>
              </a:rPr>
              <a:t> con gli </a:t>
            </a:r>
            <a:r>
              <a:rPr lang="en-US" sz="2000" b="1" dirty="0" err="1">
                <a:latin typeface="+mj-lt"/>
                <a:ea typeface="+mj-ea"/>
                <a:cs typeface="+mj-cs"/>
              </a:rPr>
              <a:t>esiti</a:t>
            </a:r>
            <a:r>
              <a:rPr lang="en-US" sz="2000" b="1" dirty="0">
                <a:latin typeface="+mj-lt"/>
                <a:ea typeface="+mj-ea"/>
                <a:cs typeface="+mj-cs"/>
              </a:rPr>
              <a:t> </a:t>
            </a:r>
            <a:r>
              <a:rPr lang="en-US" sz="2000" b="1" dirty="0" err="1">
                <a:latin typeface="+mj-lt"/>
                <a:ea typeface="+mj-ea"/>
                <a:cs typeface="+mj-cs"/>
              </a:rPr>
              <a:t>all’interno</a:t>
            </a:r>
            <a:r>
              <a:rPr lang="en-US" sz="2000" b="1" dirty="0">
                <a:latin typeface="+mj-lt"/>
                <a:ea typeface="+mj-ea"/>
                <a:cs typeface="+mj-cs"/>
              </a:rPr>
              <a:t> </a:t>
            </a:r>
            <a:r>
              <a:rPr lang="en-US" sz="2000" b="1" dirty="0" err="1">
                <a:latin typeface="+mj-lt"/>
                <a:ea typeface="+mj-ea"/>
                <a:cs typeface="+mj-cs"/>
              </a:rPr>
              <a:t>dell’Istituzione</a:t>
            </a:r>
            <a:r>
              <a:rPr lang="en-US" sz="2000" b="1" dirty="0">
                <a:latin typeface="+mj-lt"/>
                <a:ea typeface="+mj-ea"/>
                <a:cs typeface="+mj-cs"/>
              </a:rPr>
              <a:t> </a:t>
            </a:r>
            <a:r>
              <a:rPr lang="en-US" sz="2000" b="1" dirty="0" err="1">
                <a:latin typeface="+mj-lt"/>
                <a:ea typeface="+mj-ea"/>
                <a:cs typeface="+mj-cs"/>
              </a:rPr>
              <a:t>scolastica</a:t>
            </a:r>
            <a:r>
              <a:rPr lang="en-US" sz="2000" b="1" dirty="0">
                <a:latin typeface="+mj-lt"/>
                <a:ea typeface="+mj-ea"/>
                <a:cs typeface="+mj-cs"/>
              </a:rPr>
              <a:t> </a:t>
            </a:r>
            <a:r>
              <a:rPr lang="en-US" sz="2000" b="1" dirty="0" err="1">
                <a:latin typeface="+mj-lt"/>
                <a:ea typeface="+mj-ea"/>
                <a:cs typeface="+mj-cs"/>
              </a:rPr>
              <a:t>sede</a:t>
            </a:r>
            <a:r>
              <a:rPr lang="en-US" sz="2000" b="1" dirty="0">
                <a:latin typeface="+mj-lt"/>
                <a:ea typeface="+mj-ea"/>
                <a:cs typeface="+mj-cs"/>
              </a:rPr>
              <a:t> </a:t>
            </a:r>
            <a:r>
              <a:rPr lang="en-US" sz="2000" b="1" dirty="0" err="1">
                <a:latin typeface="+mj-lt"/>
                <a:ea typeface="+mj-ea"/>
                <a:cs typeface="+mj-cs"/>
              </a:rPr>
              <a:t>della</a:t>
            </a:r>
            <a:r>
              <a:rPr lang="en-US" sz="2000" b="1" dirty="0">
                <a:latin typeface="+mj-lt"/>
                <a:ea typeface="+mj-ea"/>
                <a:cs typeface="+mj-cs"/>
              </a:rPr>
              <a:t> </a:t>
            </a:r>
            <a:r>
              <a:rPr lang="en-US" sz="2000" b="1" dirty="0" err="1">
                <a:latin typeface="+mj-lt"/>
                <a:ea typeface="+mj-ea"/>
                <a:cs typeface="+mj-cs"/>
              </a:rPr>
              <a:t>commissione</a:t>
            </a:r>
            <a:r>
              <a:rPr lang="en-US" sz="2000" b="1" dirty="0">
                <a:latin typeface="+mj-lt"/>
                <a:ea typeface="+mj-ea"/>
                <a:cs typeface="+mj-cs"/>
              </a:rPr>
              <a:t>/</a:t>
            </a:r>
            <a:r>
              <a:rPr lang="en-US" sz="2000" b="1" dirty="0" err="1">
                <a:latin typeface="+mj-lt"/>
                <a:ea typeface="+mj-ea"/>
                <a:cs typeface="+mj-cs"/>
              </a:rPr>
              <a:t>classe</a:t>
            </a:r>
            <a:endParaRPr lang="en-US" sz="2000" b="1" dirty="0">
              <a:latin typeface="+mj-lt"/>
              <a:ea typeface="+mj-ea"/>
              <a:cs typeface="+mj-cs"/>
            </a:endParaRPr>
          </a:p>
          <a:p>
            <a:pPr>
              <a:lnSpc>
                <a:spcPct val="90000"/>
              </a:lnSpc>
              <a:spcBef>
                <a:spcPts val="1000"/>
              </a:spcBef>
              <a:buClr>
                <a:schemeClr val="accent1">
                  <a:lumMod val="60000"/>
                  <a:lumOff val="40000"/>
                </a:schemeClr>
              </a:buClr>
              <a:buSzPct val="80000"/>
              <a:buFont typeface="Wingdings 3" charset="2"/>
              <a:buChar char=""/>
            </a:pPr>
            <a:endParaRPr lang="en-US" sz="2000" b="1" dirty="0">
              <a:latin typeface="+mj-lt"/>
              <a:ea typeface="+mj-ea"/>
              <a:cs typeface="+mj-cs"/>
            </a:endParaRPr>
          </a:p>
          <a:p>
            <a:pPr marL="285750" indent="-285750">
              <a:lnSpc>
                <a:spcPct val="90000"/>
              </a:lnSpc>
              <a:spcBef>
                <a:spcPts val="1000"/>
              </a:spcBef>
              <a:buClr>
                <a:schemeClr val="accent1">
                  <a:lumMod val="60000"/>
                  <a:lumOff val="40000"/>
                </a:schemeClr>
              </a:buClr>
              <a:buSzPct val="80000"/>
              <a:buFont typeface="Wingdings 3" charset="2"/>
              <a:buChar char=""/>
            </a:pPr>
            <a:r>
              <a:rPr lang="en-US" sz="2000" b="1" dirty="0" err="1">
                <a:latin typeface="+mj-lt"/>
                <a:ea typeface="+mj-ea"/>
                <a:cs typeface="+mj-cs"/>
              </a:rPr>
              <a:t>distintamente</a:t>
            </a:r>
            <a:r>
              <a:rPr lang="en-US" sz="2000" b="1" dirty="0">
                <a:latin typeface="+mj-lt"/>
                <a:ea typeface="+mj-ea"/>
                <a:cs typeface="+mj-cs"/>
              </a:rPr>
              <a:t> per </a:t>
            </a:r>
            <a:r>
              <a:rPr lang="en-US" sz="2000" b="1" dirty="0" err="1">
                <a:latin typeface="+mj-lt"/>
                <a:ea typeface="+mj-ea"/>
                <a:cs typeface="+mj-cs"/>
              </a:rPr>
              <a:t>ogni</a:t>
            </a:r>
            <a:r>
              <a:rPr lang="en-US" sz="2000" b="1" dirty="0">
                <a:latin typeface="+mj-lt"/>
                <a:ea typeface="+mj-ea"/>
                <a:cs typeface="+mj-cs"/>
              </a:rPr>
              <a:t> </a:t>
            </a:r>
            <a:r>
              <a:rPr lang="en-US" sz="2000" b="1" dirty="0" err="1">
                <a:latin typeface="+mj-lt"/>
                <a:ea typeface="+mj-ea"/>
                <a:cs typeface="+mj-cs"/>
              </a:rPr>
              <a:t>classe</a:t>
            </a:r>
            <a:r>
              <a:rPr lang="en-US" sz="2000" b="1" dirty="0">
                <a:latin typeface="+mj-lt"/>
                <a:ea typeface="+mj-ea"/>
                <a:cs typeface="+mj-cs"/>
              </a:rPr>
              <a:t> solo ed </a:t>
            </a:r>
            <a:r>
              <a:rPr lang="en-US" sz="2000" b="1" dirty="0" err="1">
                <a:latin typeface="+mj-lt"/>
                <a:ea typeface="+mj-ea"/>
                <a:cs typeface="+mj-cs"/>
              </a:rPr>
              <a:t>unicamente</a:t>
            </a:r>
            <a:r>
              <a:rPr lang="en-US" sz="2000" b="1" dirty="0">
                <a:latin typeface="+mj-lt"/>
                <a:ea typeface="+mj-ea"/>
                <a:cs typeface="+mj-cs"/>
              </a:rPr>
              <a:t> </a:t>
            </a:r>
            <a:r>
              <a:rPr lang="en-US" sz="2000" b="1" dirty="0" err="1">
                <a:latin typeface="+mj-lt"/>
                <a:ea typeface="+mj-ea"/>
                <a:cs typeface="+mj-cs"/>
              </a:rPr>
              <a:t>mediante</a:t>
            </a:r>
            <a:r>
              <a:rPr lang="en-US" sz="2000" b="1" dirty="0">
                <a:latin typeface="+mj-lt"/>
                <a:ea typeface="+mj-ea"/>
                <a:cs typeface="+mj-cs"/>
              </a:rPr>
              <a:t> </a:t>
            </a:r>
            <a:r>
              <a:rPr lang="en-US" sz="2000" b="1" dirty="0" err="1">
                <a:latin typeface="+mj-lt"/>
                <a:ea typeface="+mj-ea"/>
                <a:cs typeface="+mj-cs"/>
              </a:rPr>
              <a:t>l’area</a:t>
            </a:r>
            <a:r>
              <a:rPr lang="en-US" sz="2000" b="1" dirty="0">
                <a:latin typeface="+mj-lt"/>
                <a:ea typeface="+mj-ea"/>
                <a:cs typeface="+mj-cs"/>
              </a:rPr>
              <a:t> </a:t>
            </a:r>
            <a:r>
              <a:rPr lang="en-US" sz="2000" b="1" dirty="0" err="1">
                <a:latin typeface="+mj-lt"/>
                <a:ea typeface="+mj-ea"/>
                <a:cs typeface="+mj-cs"/>
              </a:rPr>
              <a:t>documentale</a:t>
            </a:r>
            <a:r>
              <a:rPr lang="en-US" sz="2000" b="1" dirty="0">
                <a:latin typeface="+mj-lt"/>
                <a:ea typeface="+mj-ea"/>
                <a:cs typeface="+mj-cs"/>
              </a:rPr>
              <a:t> </a:t>
            </a:r>
            <a:r>
              <a:rPr lang="en-US" sz="2000" b="1" dirty="0" err="1">
                <a:latin typeface="+mj-lt"/>
                <a:ea typeface="+mj-ea"/>
                <a:cs typeface="+mj-cs"/>
              </a:rPr>
              <a:t>riservata</a:t>
            </a:r>
            <a:r>
              <a:rPr lang="en-US" sz="2000" b="1" dirty="0">
                <a:latin typeface="+mj-lt"/>
                <a:ea typeface="+mj-ea"/>
                <a:cs typeface="+mj-cs"/>
              </a:rPr>
              <a:t> del </a:t>
            </a:r>
            <a:r>
              <a:rPr lang="en-US" sz="2000" b="1" dirty="0" err="1">
                <a:latin typeface="+mj-lt"/>
                <a:ea typeface="+mj-ea"/>
                <a:cs typeface="+mj-cs"/>
              </a:rPr>
              <a:t>registro</a:t>
            </a:r>
            <a:r>
              <a:rPr lang="en-US" sz="2000" b="1" dirty="0">
                <a:latin typeface="+mj-lt"/>
                <a:ea typeface="+mj-ea"/>
                <a:cs typeface="+mj-cs"/>
              </a:rPr>
              <a:t> </a:t>
            </a:r>
            <a:r>
              <a:rPr lang="en-US" sz="2000" b="1" dirty="0" err="1">
                <a:latin typeface="+mj-lt"/>
                <a:ea typeface="+mj-ea"/>
                <a:cs typeface="+mj-cs"/>
              </a:rPr>
              <a:t>elettronico</a:t>
            </a:r>
            <a:r>
              <a:rPr lang="en-US" sz="2000" b="1" dirty="0">
                <a:latin typeface="+mj-lt"/>
                <a:ea typeface="+mj-ea"/>
                <a:cs typeface="+mj-cs"/>
              </a:rPr>
              <a:t> </a:t>
            </a:r>
            <a:r>
              <a:rPr lang="en-US" sz="2000" b="1" dirty="0" err="1">
                <a:latin typeface="+mj-lt"/>
                <a:ea typeface="+mj-ea"/>
                <a:cs typeface="+mj-cs"/>
              </a:rPr>
              <a:t>della</a:t>
            </a:r>
            <a:r>
              <a:rPr lang="en-US" sz="2000" b="1" dirty="0">
                <a:latin typeface="+mj-lt"/>
                <a:ea typeface="+mj-ea"/>
                <a:cs typeface="+mj-cs"/>
              </a:rPr>
              <a:t> </a:t>
            </a:r>
            <a:r>
              <a:rPr lang="en-US" sz="2000" b="1" dirty="0" err="1">
                <a:latin typeface="+mj-lt"/>
                <a:ea typeface="+mj-ea"/>
                <a:cs typeface="+mj-cs"/>
              </a:rPr>
              <a:t>classe</a:t>
            </a:r>
            <a:r>
              <a:rPr lang="en-US" sz="2000" b="1" dirty="0">
                <a:latin typeface="+mj-lt"/>
                <a:ea typeface="+mj-ea"/>
                <a:cs typeface="+mj-cs"/>
              </a:rPr>
              <a:t>, cui </a:t>
            </a:r>
            <a:r>
              <a:rPr lang="en-US" sz="2000" b="1" dirty="0" err="1">
                <a:latin typeface="+mj-lt"/>
                <a:ea typeface="+mj-ea"/>
                <a:cs typeface="+mj-cs"/>
              </a:rPr>
              <a:t>accedono</a:t>
            </a:r>
            <a:r>
              <a:rPr lang="en-US" sz="2000" b="1" dirty="0">
                <a:latin typeface="+mj-lt"/>
                <a:ea typeface="+mj-ea"/>
                <a:cs typeface="+mj-cs"/>
              </a:rPr>
              <a:t> gli </a:t>
            </a:r>
            <a:r>
              <a:rPr lang="en-US" sz="2000" b="1" dirty="0" err="1">
                <a:latin typeface="+mj-lt"/>
                <a:ea typeface="+mj-ea"/>
                <a:cs typeface="+mj-cs"/>
              </a:rPr>
              <a:t>studenti</a:t>
            </a:r>
            <a:r>
              <a:rPr lang="en-US" sz="2000" b="1" dirty="0">
                <a:latin typeface="+mj-lt"/>
                <a:ea typeface="+mj-ea"/>
                <a:cs typeface="+mj-cs"/>
              </a:rPr>
              <a:t> </a:t>
            </a:r>
            <a:r>
              <a:rPr lang="en-US" sz="2000" b="1" dirty="0" err="1">
                <a:latin typeface="+mj-lt"/>
                <a:ea typeface="+mj-ea"/>
                <a:cs typeface="+mj-cs"/>
              </a:rPr>
              <a:t>della</a:t>
            </a:r>
            <a:r>
              <a:rPr lang="en-US" sz="2000" b="1" dirty="0">
                <a:latin typeface="+mj-lt"/>
                <a:ea typeface="+mj-ea"/>
                <a:cs typeface="+mj-cs"/>
              </a:rPr>
              <a:t> </a:t>
            </a:r>
            <a:r>
              <a:rPr lang="en-US" sz="2000" b="1" dirty="0" err="1">
                <a:latin typeface="+mj-lt"/>
                <a:ea typeface="+mj-ea"/>
                <a:cs typeface="+mj-cs"/>
              </a:rPr>
              <a:t>classe</a:t>
            </a:r>
            <a:r>
              <a:rPr lang="en-US" sz="2000" b="1" dirty="0">
                <a:latin typeface="+mj-lt"/>
                <a:ea typeface="+mj-ea"/>
                <a:cs typeface="+mj-cs"/>
              </a:rPr>
              <a:t> di </a:t>
            </a:r>
            <a:r>
              <a:rPr lang="en-US" sz="2000" b="1" dirty="0" err="1">
                <a:latin typeface="+mj-lt"/>
                <a:ea typeface="+mj-ea"/>
                <a:cs typeface="+mj-cs"/>
              </a:rPr>
              <a:t>riferimento</a:t>
            </a:r>
            <a:endParaRPr lang="en-US" sz="2000" b="1" dirty="0">
              <a:latin typeface="+mj-lt"/>
              <a:ea typeface="+mj-ea"/>
              <a:cs typeface="+mj-cs"/>
            </a:endParaRPr>
          </a:p>
          <a:p>
            <a:pPr>
              <a:lnSpc>
                <a:spcPct val="90000"/>
              </a:lnSpc>
              <a:spcBef>
                <a:spcPts val="1000"/>
              </a:spcBef>
              <a:buClr>
                <a:schemeClr val="accent1">
                  <a:lumMod val="60000"/>
                  <a:lumOff val="40000"/>
                </a:schemeClr>
              </a:buClr>
              <a:buSzPct val="80000"/>
              <a:buFont typeface="Wingdings 3" charset="2"/>
              <a:buChar char=""/>
            </a:pPr>
            <a:endParaRPr lang="en-US" sz="1100" dirty="0">
              <a:latin typeface="+mj-lt"/>
              <a:ea typeface="+mj-ea"/>
              <a:cs typeface="+mj-cs"/>
            </a:endParaRPr>
          </a:p>
        </p:txBody>
      </p:sp>
      <p:sp>
        <p:nvSpPr>
          <p:cNvPr id="66" name="Freeform 31">
            <a:extLst>
              <a:ext uri="{FF2B5EF4-FFF2-40B4-BE49-F238E27FC236}">
                <a16:creationId xmlns:a16="http://schemas.microsoft.com/office/drawing/2014/main" id="{10208470-709D-4AF1-83BC-8A1019901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68" name="Rectangle 67">
            <a:extLst>
              <a:ext uri="{FF2B5EF4-FFF2-40B4-BE49-F238E27FC236}">
                <a16:creationId xmlns:a16="http://schemas.microsoft.com/office/drawing/2014/main" id="{38D8AE6D-D2DF-4BEA-AF55-5E7DD41A3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5604" y="0"/>
            <a:ext cx="347871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5">
            <a:extLst>
              <a:ext uri="{FF2B5EF4-FFF2-40B4-BE49-F238E27FC236}">
                <a16:creationId xmlns:a16="http://schemas.microsoft.com/office/drawing/2014/main" id="{8D9E9787-9929-42D8-AEDA-28F93680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929800" y="2067482"/>
            <a:ext cx="51435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 name="Graphic 6" descr="Rimuovere dizionario">
            <a:extLst>
              <a:ext uri="{FF2B5EF4-FFF2-40B4-BE49-F238E27FC236}">
                <a16:creationId xmlns:a16="http://schemas.microsoft.com/office/drawing/2014/main" id="{CC977463-08B6-768C-CAFF-51C79B861A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72806" y="1079196"/>
            <a:ext cx="2985104" cy="2985104"/>
          </a:xfrm>
          <a:prstGeom prst="rect">
            <a:avLst/>
          </a:prstGeom>
          <a:effectLst/>
        </p:spPr>
      </p:pic>
      <p:sp>
        <p:nvSpPr>
          <p:cNvPr id="72" name="Rectangle 71">
            <a:extLst>
              <a:ext uri="{FF2B5EF4-FFF2-40B4-BE49-F238E27FC236}">
                <a16:creationId xmlns:a16="http://schemas.microsoft.com/office/drawing/2014/main" id="{30A678BD-FD5D-4756-B0DC-E713CB8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77951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795EC68-C838-F042-B60E-6196AFE4A05F}"/>
              </a:ext>
            </a:extLst>
          </p:cNvPr>
          <p:cNvSpPr txBox="1"/>
          <p:nvPr/>
        </p:nvSpPr>
        <p:spPr>
          <a:xfrm>
            <a:off x="304800" y="165100"/>
            <a:ext cx="8610601" cy="4755148"/>
          </a:xfrm>
          <a:prstGeom prst="rect">
            <a:avLst/>
          </a:prstGeom>
          <a:noFill/>
        </p:spPr>
        <p:txBody>
          <a:bodyPr wrap="square" rtlCol="0">
            <a:spAutoFit/>
          </a:bodyPr>
          <a:lstStyle/>
          <a:p>
            <a:pPr algn="just"/>
            <a:endParaRPr lang="it-IT" sz="2100" b="1" dirty="0"/>
          </a:p>
          <a:p>
            <a:pPr algn="ctr"/>
            <a:r>
              <a:rPr lang="it-IT" sz="3200" b="1" dirty="0"/>
              <a:t>Ogni informazione riconducibile all’identità della Persona dello studente  (convocazione, avvisi  e altro recante i nomi degli studenti) </a:t>
            </a:r>
            <a:r>
              <a:rPr lang="it-IT" sz="3200" b="1" u="sng" dirty="0"/>
              <a:t>non può essere divulgata </a:t>
            </a:r>
            <a:r>
              <a:rPr lang="it-IT" sz="3200" b="1" dirty="0"/>
              <a:t>mediante l’affissione all’albo on line</a:t>
            </a:r>
            <a:r>
              <a:rPr lang="it-IT" sz="2100" b="1" dirty="0"/>
              <a:t>.</a:t>
            </a:r>
          </a:p>
          <a:p>
            <a:pPr algn="ctr"/>
            <a:endParaRPr lang="it-IT" sz="2100" b="1" dirty="0"/>
          </a:p>
          <a:p>
            <a:endParaRPr lang="it-IT" sz="2100" b="1" dirty="0"/>
          </a:p>
          <a:p>
            <a:endParaRPr lang="it-IT" sz="2100" b="1" dirty="0"/>
          </a:p>
          <a:p>
            <a:endParaRPr lang="it-IT" sz="1350" dirty="0"/>
          </a:p>
          <a:p>
            <a:endParaRPr lang="it-IT" sz="1350" dirty="0"/>
          </a:p>
        </p:txBody>
      </p:sp>
    </p:spTree>
    <p:extLst>
      <p:ext uri="{BB962C8B-B14F-4D97-AF65-F5344CB8AC3E}">
        <p14:creationId xmlns:p14="http://schemas.microsoft.com/office/powerpoint/2010/main" val="777508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1F10A8-6BAF-4814-42FD-B7B516FBFC35}"/>
              </a:ext>
            </a:extLst>
          </p:cNvPr>
          <p:cNvSpPr txBox="1"/>
          <p:nvPr/>
        </p:nvSpPr>
        <p:spPr>
          <a:xfrm>
            <a:off x="318977" y="212651"/>
            <a:ext cx="8410353" cy="4524315"/>
          </a:xfrm>
          <a:prstGeom prst="rect">
            <a:avLst/>
          </a:prstGeom>
          <a:noFill/>
        </p:spPr>
        <p:txBody>
          <a:bodyPr wrap="square">
            <a:spAutoFit/>
          </a:bodyPr>
          <a:lstStyle/>
          <a:p>
            <a:endParaRPr lang="it-IT" dirty="0"/>
          </a:p>
          <a:p>
            <a:pPr algn="ctr"/>
            <a:r>
              <a:rPr lang="it-IT" b="1" i="1" dirty="0"/>
              <a:t>Correzione e valutazione delle prove scritte (art. 21 comma 3)</a:t>
            </a:r>
          </a:p>
          <a:p>
            <a:pPr algn="ctr"/>
            <a:endParaRPr lang="it-IT" dirty="0"/>
          </a:p>
          <a:p>
            <a:pPr algn="just"/>
            <a:r>
              <a:rPr lang="it-IT" dirty="0"/>
              <a:t>«</a:t>
            </a:r>
            <a:r>
              <a:rPr lang="it-IT" b="1" i="1" dirty="0" err="1"/>
              <a:t>ll</a:t>
            </a:r>
            <a:r>
              <a:rPr lang="it-IT" b="1" i="1" dirty="0"/>
              <a:t> punteggio attribuito a ciascuna prova scritta è pubblicato per tutti i candidati, ivi compresi i candidati con DSA che abbiano sostenuto prove orali sostitutive delle prove scritte in lingua straniera e i candidati Esame di Stato conclusivo del secondo ciclo di istruzione per l’anno scolastico 2022/2023 Il Ministro dell’istruzione e del merito 28 con disabilità che abbiano sostenuto gli esami con prove relative al percorso didattico differenziato, tramite affissione di tabelloni presso l’istituzione scolastica sede della commissione/classe, nonché, distintamente per ogni classe, solo e unicamente nell’area documentale riservata del registro elettronico, cui accedono gli studenti della classe di riferimento, almeno due giorni prima della data fissata per l’inizio dello svolgimento dei colloqui. Vanno esclusi dal computo le domeniche e i giorni festivi intermedi</a:t>
            </a:r>
            <a:r>
              <a:rPr lang="it-IT" dirty="0"/>
              <a:t>» </a:t>
            </a:r>
          </a:p>
        </p:txBody>
      </p:sp>
    </p:spTree>
    <p:extLst>
      <p:ext uri="{BB962C8B-B14F-4D97-AF65-F5344CB8AC3E}">
        <p14:creationId xmlns:p14="http://schemas.microsoft.com/office/powerpoint/2010/main" val="14145018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EF17725-1834-D310-CFF1-9D83D834029E}"/>
              </a:ext>
            </a:extLst>
          </p:cNvPr>
          <p:cNvSpPr txBox="1"/>
          <p:nvPr/>
        </p:nvSpPr>
        <p:spPr>
          <a:xfrm>
            <a:off x="882503" y="510363"/>
            <a:ext cx="7740502" cy="3416320"/>
          </a:xfrm>
          <a:prstGeom prst="rect">
            <a:avLst/>
          </a:prstGeom>
          <a:noFill/>
        </p:spPr>
        <p:txBody>
          <a:bodyPr wrap="square">
            <a:spAutoFit/>
          </a:bodyPr>
          <a:lstStyle/>
          <a:p>
            <a:pPr algn="ctr"/>
            <a:r>
              <a:rPr lang="it-IT" b="1" dirty="0"/>
              <a:t>Pubblicazione dei risultati – Art. 29  </a:t>
            </a:r>
          </a:p>
          <a:p>
            <a:endParaRPr lang="it-IT" dirty="0"/>
          </a:p>
          <a:p>
            <a:r>
              <a:rPr lang="it-IT" b="1" i="1" dirty="0"/>
              <a:t>«L’esito dell’esame, con l’indicazione del punteggio finale conseguito, inclusa la menzione della lode, è pubblicato, contemporaneamente per tutti i candidati di ciascuna classe, al termine delle operazioni di cui all’articolo 28 tramite affissione di tabelloni presso l’istituzione scolastica sede della commissione/classe, nonché, distintamente per ogni classe, unicamente nell’area documentale riservata del registro elettronico, cui accedono gli studenti della classe di riferimento, con la sola indicazione della dicitura “Non diplomato” nel caso di mancato superamento dell’esame stesso</a:t>
            </a:r>
            <a:r>
              <a:rPr lang="it-IT" dirty="0"/>
              <a:t>»</a:t>
            </a:r>
          </a:p>
        </p:txBody>
      </p:sp>
    </p:spTree>
    <p:extLst>
      <p:ext uri="{BB962C8B-B14F-4D97-AF65-F5344CB8AC3E}">
        <p14:creationId xmlns:p14="http://schemas.microsoft.com/office/powerpoint/2010/main" val="7091530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086" name="Picture 206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2087" name="Picture 207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2088" name="Oval 207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89" name="Picture 207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2090" name="Picture 207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2091" name="Rectangle 207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1E2D497F-3554-77AF-41DC-B391505DAA4A}"/>
              </a:ext>
            </a:extLst>
          </p:cNvPr>
          <p:cNvSpPr txBox="1"/>
          <p:nvPr/>
        </p:nvSpPr>
        <p:spPr>
          <a:xfrm>
            <a:off x="5574536" y="1091223"/>
            <a:ext cx="3569464" cy="2481630"/>
          </a:xfrm>
          <a:prstGeom prst="rect">
            <a:avLst/>
          </a:prstGeom>
        </p:spPr>
        <p:txBody>
          <a:bodyPr vert="horz" lIns="91440" tIns="45720" rIns="91440" bIns="45720" rtlCol="0" anchor="b">
            <a:normAutofit/>
          </a:bodyPr>
          <a:lstStyle/>
          <a:p>
            <a:pPr>
              <a:lnSpc>
                <a:spcPct val="90000"/>
              </a:lnSpc>
              <a:spcBef>
                <a:spcPct val="0"/>
              </a:spcBef>
              <a:spcAft>
                <a:spcPts val="600"/>
              </a:spcAft>
              <a:tabLst>
                <a:tab pos="4576763" algn="l"/>
              </a:tabLst>
            </a:pPr>
            <a:r>
              <a:rPr lang="en-US" sz="4000" dirty="0" err="1">
                <a:solidFill>
                  <a:schemeClr val="tx2"/>
                </a:solidFill>
                <a:latin typeface="+mj-lt"/>
                <a:ea typeface="+mj-ea"/>
                <a:cs typeface="+mj-cs"/>
              </a:rPr>
              <a:t>Calendario</a:t>
            </a:r>
            <a:r>
              <a:rPr lang="en-US" sz="4000" dirty="0">
                <a:solidFill>
                  <a:schemeClr val="tx2"/>
                </a:solidFill>
                <a:latin typeface="+mj-lt"/>
                <a:ea typeface="+mj-ea"/>
                <a:cs typeface="+mj-cs"/>
              </a:rPr>
              <a:t> </a:t>
            </a:r>
            <a:r>
              <a:rPr lang="en-US" sz="4000" dirty="0" err="1">
                <a:solidFill>
                  <a:schemeClr val="tx2"/>
                </a:solidFill>
                <a:latin typeface="+mj-lt"/>
                <a:ea typeface="+mj-ea"/>
                <a:cs typeface="+mj-cs"/>
              </a:rPr>
              <a:t>adempimenti</a:t>
            </a:r>
            <a:endParaRPr lang="en-US" sz="4000" dirty="0">
              <a:solidFill>
                <a:schemeClr val="tx2"/>
              </a:solidFill>
              <a:latin typeface="+mj-lt"/>
              <a:ea typeface="+mj-ea"/>
              <a:cs typeface="+mj-cs"/>
            </a:endParaRPr>
          </a:p>
        </p:txBody>
      </p:sp>
      <p:pic>
        <p:nvPicPr>
          <p:cNvPr id="2050" name="Picture 2" descr="Time management concept">
            <a:extLst>
              <a:ext uri="{FF2B5EF4-FFF2-40B4-BE49-F238E27FC236}">
                <a16:creationId xmlns:a16="http://schemas.microsoft.com/office/drawing/2014/main" id="{7FF7CD2A-D981-F2F0-6034-1E8426A9538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182" r="11714" b="2"/>
          <a:stretch/>
        </p:blipFill>
        <p:spPr bwMode="auto">
          <a:xfrm>
            <a:off x="20" y="10"/>
            <a:ext cx="5665584" cy="514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957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1">
            <a:extLst>
              <a:ext uri="{FF2B5EF4-FFF2-40B4-BE49-F238E27FC236}">
                <a16:creationId xmlns:a16="http://schemas.microsoft.com/office/drawing/2014/main" id="{C6B69D4E-5AB0-34C8-FE3F-645E38433836}"/>
              </a:ext>
            </a:extLst>
          </p:cNvPr>
          <p:cNvSpPr txBox="1">
            <a:spLocks/>
          </p:cNvSpPr>
          <p:nvPr/>
        </p:nvSpPr>
        <p:spPr>
          <a:xfrm>
            <a:off x="1743740" y="223284"/>
            <a:ext cx="5390707" cy="661711"/>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09675">
              <a:tabLst>
                <a:tab pos="4576763" algn="l"/>
              </a:tabLst>
            </a:pPr>
            <a:endParaRPr lang="it-IT" sz="2800" b="1" dirty="0">
              <a:solidFill>
                <a:schemeClr val="tx1"/>
              </a:solidFill>
              <a:latin typeface="+mj-lt"/>
            </a:endParaRPr>
          </a:p>
        </p:txBody>
      </p:sp>
      <p:graphicFrame>
        <p:nvGraphicFramePr>
          <p:cNvPr id="9" name="Tabella 10">
            <a:extLst>
              <a:ext uri="{FF2B5EF4-FFF2-40B4-BE49-F238E27FC236}">
                <a16:creationId xmlns:a16="http://schemas.microsoft.com/office/drawing/2014/main" id="{103F945D-921A-EA5F-DC3D-CF6EAA612FCE}"/>
              </a:ext>
            </a:extLst>
          </p:cNvPr>
          <p:cNvGraphicFramePr>
            <a:graphicFrameLocks noGrp="1"/>
          </p:cNvGraphicFramePr>
          <p:nvPr>
            <p:extLst>
              <p:ext uri="{D42A27DB-BD31-4B8C-83A1-F6EECF244321}">
                <p14:modId xmlns:p14="http://schemas.microsoft.com/office/powerpoint/2010/main" val="3723126036"/>
              </p:ext>
            </p:extLst>
          </p:nvPr>
        </p:nvGraphicFramePr>
        <p:xfrm>
          <a:off x="0" y="0"/>
          <a:ext cx="9144000" cy="651536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30342077"/>
                    </a:ext>
                  </a:extLst>
                </a:gridCol>
                <a:gridCol w="4572000">
                  <a:extLst>
                    <a:ext uri="{9D8B030D-6E8A-4147-A177-3AD203B41FA5}">
                      <a16:colId xmlns:a16="http://schemas.microsoft.com/office/drawing/2014/main" val="2796357376"/>
                    </a:ext>
                  </a:extLst>
                </a:gridCol>
              </a:tblGrid>
              <a:tr h="443111">
                <a:tc>
                  <a:txBody>
                    <a:bodyPr/>
                    <a:lstStyle/>
                    <a:p>
                      <a:pPr algn="ctr"/>
                      <a:r>
                        <a:rPr lang="it-IT" sz="1500" dirty="0"/>
                        <a:t>Giorno</a:t>
                      </a:r>
                    </a:p>
                  </a:txBody>
                  <a:tcPr marL="68580" marR="68580" marT="34290" marB="34290"/>
                </a:tc>
                <a:tc>
                  <a:txBody>
                    <a:bodyPr/>
                    <a:lstStyle/>
                    <a:p>
                      <a:pPr algn="ctr"/>
                      <a:r>
                        <a:rPr lang="it-IT" sz="1500" dirty="0"/>
                        <a:t>Attività</a:t>
                      </a:r>
                    </a:p>
                  </a:txBody>
                  <a:tcPr marL="68580" marR="68580" marT="34290" marB="34290"/>
                </a:tc>
                <a:extLst>
                  <a:ext uri="{0D108BD9-81ED-4DB2-BD59-A6C34878D82A}">
                    <a16:rowId xmlns:a16="http://schemas.microsoft.com/office/drawing/2014/main" val="861317096"/>
                  </a:ext>
                </a:extLst>
              </a:tr>
              <a:tr h="443111">
                <a:tc>
                  <a:txBody>
                    <a:bodyPr/>
                    <a:lstStyle/>
                    <a:p>
                      <a:r>
                        <a:rPr lang="it-IT" sz="1500" dirty="0"/>
                        <a:t>19-20 giugno 2023</a:t>
                      </a:r>
                    </a:p>
                    <a:p>
                      <a:endParaRPr lang="it-IT" sz="1500" dirty="0"/>
                    </a:p>
                    <a:p>
                      <a:r>
                        <a:rPr lang="it-IT" sz="1500" dirty="0"/>
                        <a:t>20 giugno</a:t>
                      </a:r>
                    </a:p>
                  </a:txBody>
                  <a:tcPr marL="68580" marR="68580" marT="34290" marB="34290"/>
                </a:tc>
                <a:tc>
                  <a:txBody>
                    <a:bodyPr/>
                    <a:lstStyle/>
                    <a:p>
                      <a:r>
                        <a:rPr lang="it-IT" sz="1500" dirty="0"/>
                        <a:t>Insediamento e Riunione Preliminare</a:t>
                      </a:r>
                    </a:p>
                    <a:p>
                      <a:endParaRPr lang="it-IT" sz="1500" dirty="0"/>
                    </a:p>
                    <a:p>
                      <a:r>
                        <a:rPr lang="it-IT" sz="1500" dirty="0"/>
                        <a:t>Per gli Istituti professionali: ricezione della chiave per l’apertura del plico della 2^prova negli Istituti Professionali. Apertura del plico e avvio dei lavori di predisposizione della terna per la seconda prova</a:t>
                      </a:r>
                    </a:p>
                    <a:p>
                      <a:endParaRPr lang="it-IT" sz="1500" dirty="0"/>
                    </a:p>
                  </a:txBody>
                  <a:tcPr marL="68580" marR="68580" marT="34290" marB="34290"/>
                </a:tc>
                <a:extLst>
                  <a:ext uri="{0D108BD9-81ED-4DB2-BD59-A6C34878D82A}">
                    <a16:rowId xmlns:a16="http://schemas.microsoft.com/office/drawing/2014/main" val="3349217311"/>
                  </a:ext>
                </a:extLst>
              </a:tr>
              <a:tr h="1747712">
                <a:tc>
                  <a:txBody>
                    <a:bodyPr/>
                    <a:lstStyle/>
                    <a:p>
                      <a:r>
                        <a:rPr lang="it-IT" sz="1500" dirty="0"/>
                        <a:t>21 giugno 2023</a:t>
                      </a:r>
                    </a:p>
                    <a:p>
                      <a:endParaRPr lang="it-IT" sz="1500" dirty="0"/>
                    </a:p>
                    <a:p>
                      <a:r>
                        <a:rPr lang="it-IT" sz="1500" dirty="0"/>
                        <a:t>21 giugno</a:t>
                      </a:r>
                    </a:p>
                  </a:txBody>
                  <a:tcPr marL="68580" marR="68580" marT="34290" marB="34290"/>
                </a:tc>
                <a:tc>
                  <a:txBody>
                    <a:bodyPr/>
                    <a:lstStyle/>
                    <a:p>
                      <a:r>
                        <a:rPr lang="it-IT" sz="1500" dirty="0"/>
                        <a:t>1° prova scritta- 8:30</a:t>
                      </a:r>
                    </a:p>
                    <a:p>
                      <a:endParaRPr lang="it-IT" sz="1500" dirty="0"/>
                    </a:p>
                    <a:p>
                      <a:r>
                        <a:rPr lang="it-IT" sz="1500" dirty="0"/>
                        <a:t>Istituti </a:t>
                      </a:r>
                      <a:r>
                        <a:rPr lang="it-IT" sz="1500"/>
                        <a:t>Professionali: la </a:t>
                      </a:r>
                      <a:r>
                        <a:rPr lang="it-IT" sz="1500" dirty="0"/>
                        <a:t>sottocommissione di indirizzo continua i lavori per la predisposizione della terza prova</a:t>
                      </a:r>
                    </a:p>
                  </a:txBody>
                  <a:tcPr marL="68580" marR="68580" marT="34290" marB="34290"/>
                </a:tc>
                <a:extLst>
                  <a:ext uri="{0D108BD9-81ED-4DB2-BD59-A6C34878D82A}">
                    <a16:rowId xmlns:a16="http://schemas.microsoft.com/office/drawing/2014/main" val="3533793984"/>
                  </a:ext>
                </a:extLst>
              </a:tr>
              <a:tr h="443111">
                <a:tc>
                  <a:txBody>
                    <a:bodyPr/>
                    <a:lstStyle/>
                    <a:p>
                      <a:r>
                        <a:rPr lang="it-IT" sz="1500" dirty="0"/>
                        <a:t>22 giugno 2023</a:t>
                      </a:r>
                    </a:p>
                  </a:txBody>
                  <a:tcPr marL="68580" marR="68580" marT="34290" marB="34290"/>
                </a:tc>
                <a:tc>
                  <a:txBody>
                    <a:bodyPr/>
                    <a:lstStyle/>
                    <a:p>
                      <a:r>
                        <a:rPr lang="it-IT" sz="1500" dirty="0"/>
                        <a:t>2° prova scritta- 8:30</a:t>
                      </a:r>
                    </a:p>
                  </a:txBody>
                  <a:tcPr marL="68580" marR="68580" marT="34290" marB="34290"/>
                </a:tc>
                <a:extLst>
                  <a:ext uri="{0D108BD9-81ED-4DB2-BD59-A6C34878D82A}">
                    <a16:rowId xmlns:a16="http://schemas.microsoft.com/office/drawing/2014/main" val="3495761542"/>
                  </a:ext>
                </a:extLst>
              </a:tr>
              <a:tr h="791062">
                <a:tc>
                  <a:txBody>
                    <a:bodyPr/>
                    <a:lstStyle/>
                    <a:p>
                      <a:r>
                        <a:rPr lang="it-IT" sz="1500" dirty="0"/>
                        <a:t>23 giugno 2023</a:t>
                      </a:r>
                    </a:p>
                    <a:p>
                      <a:r>
                        <a:rPr lang="it-IT" sz="1500" dirty="0"/>
                        <a:t>24 giugno 2023</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500" dirty="0"/>
                        <a:t>Eventuale continuazione 2^prova scritta</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500" dirty="0"/>
                        <a:t>Inizio prova strumento Liceo musicale/ coreutico</a:t>
                      </a:r>
                    </a:p>
                  </a:txBody>
                  <a:tcPr marL="68580" marR="68580" marT="34290" marB="34290"/>
                </a:tc>
                <a:extLst>
                  <a:ext uri="{0D108BD9-81ED-4DB2-BD59-A6C34878D82A}">
                    <a16:rowId xmlns:a16="http://schemas.microsoft.com/office/drawing/2014/main" val="1578691885"/>
                  </a:ext>
                </a:extLst>
              </a:tr>
              <a:tr h="749878">
                <a:tc>
                  <a:txBody>
                    <a:bodyPr/>
                    <a:lstStyle/>
                    <a:p>
                      <a:r>
                        <a:rPr lang="it-IT" sz="1500" dirty="0"/>
                        <a:t>27 giugno 2023</a:t>
                      </a:r>
                    </a:p>
                  </a:txBody>
                  <a:tcPr marL="68580" marR="68580" marT="34290" marB="34290"/>
                </a:tc>
                <a:tc>
                  <a:txBody>
                    <a:bodyPr/>
                    <a:lstStyle/>
                    <a:p>
                      <a:r>
                        <a:rPr lang="it-IT" sz="1500" dirty="0"/>
                        <a:t>3° prova scritta – 8:30 </a:t>
                      </a:r>
                      <a:r>
                        <a:rPr lang="it-IT" sz="1400" dirty="0"/>
                        <a:t>(ESABAC e ESABAC TECHNO)</a:t>
                      </a:r>
                    </a:p>
                  </a:txBody>
                  <a:tcPr marL="68580" marR="68580" marT="34290" marB="34290"/>
                </a:tc>
                <a:extLst>
                  <a:ext uri="{0D108BD9-81ED-4DB2-BD59-A6C34878D82A}">
                    <a16:rowId xmlns:a16="http://schemas.microsoft.com/office/drawing/2014/main" val="1529769224"/>
                  </a:ext>
                </a:extLst>
              </a:tr>
              <a:tr h="443111">
                <a:tc>
                  <a:txBody>
                    <a:bodyPr/>
                    <a:lstStyle/>
                    <a:p>
                      <a:r>
                        <a:rPr lang="it-IT" sz="1500" dirty="0"/>
                        <a:t>5 luglio 2023</a:t>
                      </a:r>
                    </a:p>
                  </a:txBody>
                  <a:tcPr marL="68580" marR="68580" marT="34290" marB="34290"/>
                </a:tc>
                <a:tc>
                  <a:txBody>
                    <a:bodyPr/>
                    <a:lstStyle/>
                    <a:p>
                      <a:r>
                        <a:rPr lang="it-IT" sz="1500" dirty="0"/>
                        <a:t>Prove suppletive</a:t>
                      </a:r>
                    </a:p>
                  </a:txBody>
                  <a:tcPr marL="68580" marR="68580" marT="34290" marB="34290"/>
                </a:tc>
                <a:extLst>
                  <a:ext uri="{0D108BD9-81ED-4DB2-BD59-A6C34878D82A}">
                    <a16:rowId xmlns:a16="http://schemas.microsoft.com/office/drawing/2014/main" val="891222779"/>
                  </a:ext>
                </a:extLst>
              </a:tr>
            </a:tbl>
          </a:graphicData>
        </a:graphic>
      </p:graphicFrame>
    </p:spTree>
    <p:extLst>
      <p:ext uri="{BB962C8B-B14F-4D97-AF65-F5344CB8AC3E}">
        <p14:creationId xmlns:p14="http://schemas.microsoft.com/office/powerpoint/2010/main" val="97445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53757E9-FD73-4EF7-6810-D2A2E966D312}"/>
              </a:ext>
            </a:extLst>
          </p:cNvPr>
          <p:cNvSpPr txBox="1"/>
          <p:nvPr/>
        </p:nvSpPr>
        <p:spPr>
          <a:xfrm>
            <a:off x="3545059" y="457201"/>
            <a:ext cx="5113166" cy="3942470"/>
          </a:xfrm>
          <a:prstGeom prst="rect">
            <a:avLst/>
          </a:prstGeom>
        </p:spPr>
        <p:txBody>
          <a:bodyPr vert="horz" lIns="68580" tIns="34290" rIns="68580" bIns="34290" rtlCol="0" anchor="b">
            <a:normAutofit/>
          </a:bodyPr>
          <a:lstStyle/>
          <a:p>
            <a:pPr algn="just">
              <a:lnSpc>
                <a:spcPct val="90000"/>
              </a:lnSpc>
              <a:spcBef>
                <a:spcPct val="0"/>
              </a:spcBef>
              <a:spcAft>
                <a:spcPts val="450"/>
              </a:spcAft>
              <a:buClr>
                <a:schemeClr val="bg2">
                  <a:lumMod val="40000"/>
                  <a:lumOff val="60000"/>
                </a:schemeClr>
              </a:buClr>
              <a:buSzPct val="80000"/>
            </a:pPr>
            <a:r>
              <a:rPr lang="en-US" sz="2700" b="1" dirty="0">
                <a:solidFill>
                  <a:schemeClr val="tx2"/>
                </a:solidFill>
                <a:latin typeface="+mj-lt"/>
                <a:ea typeface="+mj-ea"/>
                <a:cs typeface="+mj-cs"/>
                <a:sym typeface="Arial"/>
              </a:rPr>
              <a:t>Le </a:t>
            </a:r>
            <a:r>
              <a:rPr lang="en-US" sz="2700" b="1" dirty="0" err="1">
                <a:solidFill>
                  <a:schemeClr val="tx2"/>
                </a:solidFill>
                <a:latin typeface="+mj-lt"/>
                <a:ea typeface="+mj-ea"/>
                <a:cs typeface="+mj-cs"/>
                <a:sym typeface="Arial"/>
              </a:rPr>
              <a:t>novità</a:t>
            </a:r>
            <a:r>
              <a:rPr lang="en-US" sz="2700" b="1" dirty="0">
                <a:solidFill>
                  <a:schemeClr val="tx2"/>
                </a:solidFill>
                <a:latin typeface="+mj-lt"/>
                <a:ea typeface="+mj-ea"/>
                <a:cs typeface="+mj-cs"/>
                <a:sym typeface="Arial"/>
              </a:rPr>
              <a:t> </a:t>
            </a:r>
            <a:r>
              <a:rPr lang="en-US" sz="2700" b="1" dirty="0" err="1">
                <a:solidFill>
                  <a:schemeClr val="tx2"/>
                </a:solidFill>
                <a:latin typeface="+mj-lt"/>
                <a:ea typeface="+mj-ea"/>
                <a:cs typeface="+mj-cs"/>
                <a:sym typeface="Arial"/>
              </a:rPr>
              <a:t>fondamentali</a:t>
            </a:r>
            <a:r>
              <a:rPr lang="en-US" sz="2700" b="1" dirty="0">
                <a:solidFill>
                  <a:schemeClr val="tx2"/>
                </a:solidFill>
                <a:latin typeface="+mj-lt"/>
                <a:ea typeface="+mj-ea"/>
                <a:cs typeface="+mj-cs"/>
                <a:sym typeface="Arial"/>
              </a:rPr>
              <a:t> </a:t>
            </a:r>
            <a:r>
              <a:rPr lang="en-US" sz="2700" b="1" dirty="0" err="1">
                <a:solidFill>
                  <a:schemeClr val="tx2"/>
                </a:solidFill>
                <a:latin typeface="+mj-lt"/>
                <a:ea typeface="+mj-ea"/>
                <a:cs typeface="+mj-cs"/>
                <a:sym typeface="Arial"/>
              </a:rPr>
              <a:t>riguardano</a:t>
            </a:r>
            <a:r>
              <a:rPr lang="en-US" sz="2700" b="1" dirty="0">
                <a:solidFill>
                  <a:schemeClr val="tx2"/>
                </a:solidFill>
                <a:latin typeface="+mj-lt"/>
                <a:ea typeface="+mj-ea"/>
                <a:cs typeface="+mj-cs"/>
                <a:sym typeface="Arial"/>
              </a:rPr>
              <a:t>:</a:t>
            </a:r>
          </a:p>
          <a:p>
            <a:pPr algn="just">
              <a:lnSpc>
                <a:spcPct val="90000"/>
              </a:lnSpc>
              <a:spcBef>
                <a:spcPct val="0"/>
              </a:spcBef>
              <a:spcAft>
                <a:spcPts val="450"/>
              </a:spcAft>
              <a:buClr>
                <a:schemeClr val="bg2">
                  <a:lumMod val="40000"/>
                  <a:lumOff val="60000"/>
                </a:schemeClr>
              </a:buClr>
              <a:buSzPct val="80000"/>
            </a:pPr>
            <a:r>
              <a:rPr lang="en-US" sz="2700" b="1" dirty="0">
                <a:solidFill>
                  <a:schemeClr val="tx2"/>
                </a:solidFill>
                <a:latin typeface="+mj-lt"/>
                <a:ea typeface="+mj-ea"/>
                <a:cs typeface="+mj-cs"/>
                <a:sym typeface="Arial"/>
              </a:rPr>
              <a:t> </a:t>
            </a:r>
            <a:r>
              <a:rPr lang="en-US" sz="2700" b="1" dirty="0" err="1">
                <a:solidFill>
                  <a:schemeClr val="tx2"/>
                </a:solidFill>
                <a:latin typeface="+mj-lt"/>
                <a:ea typeface="+mj-ea"/>
                <a:cs typeface="+mj-cs"/>
                <a:sym typeface="Arial"/>
              </a:rPr>
              <a:t>l’istruzione</a:t>
            </a:r>
            <a:r>
              <a:rPr lang="en-US" sz="2700" b="1" dirty="0">
                <a:solidFill>
                  <a:schemeClr val="tx2"/>
                </a:solidFill>
                <a:latin typeface="+mj-lt"/>
                <a:ea typeface="+mj-ea"/>
                <a:cs typeface="+mj-cs"/>
                <a:sym typeface="Arial"/>
              </a:rPr>
              <a:t> </a:t>
            </a:r>
            <a:r>
              <a:rPr lang="en-US" sz="2700" b="1" dirty="0" err="1">
                <a:solidFill>
                  <a:schemeClr val="tx2"/>
                </a:solidFill>
                <a:latin typeface="+mj-lt"/>
                <a:ea typeface="+mj-ea"/>
                <a:cs typeface="+mj-cs"/>
                <a:sym typeface="Arial"/>
              </a:rPr>
              <a:t>professionale</a:t>
            </a:r>
            <a:r>
              <a:rPr lang="en-US" sz="2700" b="1" dirty="0">
                <a:solidFill>
                  <a:schemeClr val="tx2"/>
                </a:solidFill>
                <a:latin typeface="+mj-lt"/>
                <a:ea typeface="+mj-ea"/>
                <a:cs typeface="+mj-cs"/>
                <a:sym typeface="Arial"/>
              </a:rPr>
              <a:t> di nuovo </a:t>
            </a:r>
            <a:r>
              <a:rPr lang="en-US" sz="2700" b="1" dirty="0" err="1">
                <a:solidFill>
                  <a:schemeClr val="tx2"/>
                </a:solidFill>
                <a:latin typeface="+mj-lt"/>
                <a:ea typeface="+mj-ea"/>
                <a:cs typeface="+mj-cs"/>
                <a:sym typeface="Arial"/>
              </a:rPr>
              <a:t>ordinamento</a:t>
            </a:r>
            <a:r>
              <a:rPr lang="en-US" sz="2700" b="1" dirty="0">
                <a:solidFill>
                  <a:schemeClr val="tx2"/>
                </a:solidFill>
                <a:latin typeface="+mj-lt"/>
                <a:ea typeface="+mj-ea"/>
                <a:cs typeface="+mj-cs"/>
                <a:sym typeface="Arial"/>
              </a:rPr>
              <a:t>,;</a:t>
            </a:r>
          </a:p>
          <a:p>
            <a:pPr algn="just">
              <a:lnSpc>
                <a:spcPct val="90000"/>
              </a:lnSpc>
              <a:spcBef>
                <a:spcPct val="0"/>
              </a:spcBef>
              <a:spcAft>
                <a:spcPts val="450"/>
              </a:spcAft>
              <a:buClr>
                <a:schemeClr val="bg2">
                  <a:lumMod val="40000"/>
                  <a:lumOff val="60000"/>
                </a:schemeClr>
              </a:buClr>
              <a:buSzPct val="80000"/>
            </a:pPr>
            <a:r>
              <a:rPr lang="en-US" sz="2700" b="1" dirty="0">
                <a:solidFill>
                  <a:schemeClr val="tx2"/>
                </a:solidFill>
                <a:latin typeface="+mj-lt"/>
                <a:ea typeface="+mj-ea"/>
                <a:cs typeface="+mj-cs"/>
                <a:sym typeface="Arial"/>
              </a:rPr>
              <a:t>la </a:t>
            </a:r>
            <a:r>
              <a:rPr lang="en-US" sz="2700" b="1" dirty="0" err="1">
                <a:solidFill>
                  <a:schemeClr val="tx2"/>
                </a:solidFill>
                <a:latin typeface="+mj-lt"/>
                <a:ea typeface="+mj-ea"/>
                <a:cs typeface="+mj-cs"/>
                <a:sym typeface="Arial"/>
              </a:rPr>
              <a:t>seconda</a:t>
            </a:r>
            <a:r>
              <a:rPr lang="en-US" sz="2700" b="1" dirty="0">
                <a:solidFill>
                  <a:schemeClr val="tx2"/>
                </a:solidFill>
                <a:latin typeface="+mj-lt"/>
                <a:ea typeface="+mj-ea"/>
                <a:cs typeface="+mj-cs"/>
                <a:sym typeface="Arial"/>
              </a:rPr>
              <a:t> prova </a:t>
            </a:r>
            <a:r>
              <a:rPr lang="en-US" sz="2700" b="1" dirty="0" err="1">
                <a:solidFill>
                  <a:schemeClr val="tx2"/>
                </a:solidFill>
                <a:latin typeface="+mj-lt"/>
                <a:ea typeface="+mj-ea"/>
                <a:cs typeface="+mj-cs"/>
                <a:sym typeface="Arial"/>
              </a:rPr>
              <a:t>negli</a:t>
            </a:r>
            <a:r>
              <a:rPr lang="en-US" sz="2700" b="1" dirty="0">
                <a:solidFill>
                  <a:schemeClr val="tx2"/>
                </a:solidFill>
                <a:latin typeface="+mj-lt"/>
                <a:ea typeface="+mj-ea"/>
                <a:cs typeface="+mj-cs"/>
                <a:sym typeface="Arial"/>
              </a:rPr>
              <a:t> </a:t>
            </a:r>
            <a:r>
              <a:rPr lang="en-US" sz="2700" b="1" dirty="0" err="1">
                <a:solidFill>
                  <a:schemeClr val="tx2"/>
                </a:solidFill>
                <a:latin typeface="+mj-lt"/>
                <a:ea typeface="+mj-ea"/>
                <a:cs typeface="+mj-cs"/>
                <a:sym typeface="Arial"/>
              </a:rPr>
              <a:t>istituti</a:t>
            </a:r>
            <a:r>
              <a:rPr lang="en-US" sz="2700" b="1" dirty="0">
                <a:solidFill>
                  <a:schemeClr val="tx2"/>
                </a:solidFill>
                <a:latin typeface="+mj-lt"/>
                <a:ea typeface="+mj-ea"/>
                <a:cs typeface="+mj-cs"/>
                <a:sym typeface="Arial"/>
              </a:rPr>
              <a:t> </a:t>
            </a:r>
            <a:r>
              <a:rPr lang="en-US" sz="2700" b="1" dirty="0" err="1">
                <a:solidFill>
                  <a:schemeClr val="tx2"/>
                </a:solidFill>
                <a:latin typeface="+mj-lt"/>
                <a:ea typeface="+mj-ea"/>
                <a:cs typeface="+mj-cs"/>
                <a:sym typeface="Arial"/>
              </a:rPr>
              <a:t>professionali</a:t>
            </a:r>
            <a:r>
              <a:rPr lang="en-US" sz="2700" b="1" dirty="0">
                <a:solidFill>
                  <a:schemeClr val="tx2"/>
                </a:solidFill>
                <a:latin typeface="+mj-lt"/>
                <a:ea typeface="+mj-ea"/>
                <a:cs typeface="+mj-cs"/>
                <a:sym typeface="Arial"/>
              </a:rPr>
              <a:t>;</a:t>
            </a:r>
          </a:p>
          <a:p>
            <a:pPr algn="ctr">
              <a:lnSpc>
                <a:spcPct val="90000"/>
              </a:lnSpc>
              <a:spcBef>
                <a:spcPct val="0"/>
              </a:spcBef>
              <a:spcAft>
                <a:spcPts val="450"/>
              </a:spcAft>
              <a:buClr>
                <a:schemeClr val="bg2">
                  <a:lumMod val="40000"/>
                  <a:lumOff val="60000"/>
                </a:schemeClr>
              </a:buClr>
              <a:buSzPct val="80000"/>
            </a:pPr>
            <a:r>
              <a:rPr lang="en-US" sz="2700" b="1" dirty="0">
                <a:solidFill>
                  <a:schemeClr val="tx2"/>
                </a:solidFill>
                <a:latin typeface="+mj-lt"/>
                <a:ea typeface="+mj-ea"/>
                <a:cs typeface="+mj-cs"/>
                <a:sym typeface="Arial"/>
              </a:rPr>
              <a:t>Ma non è </a:t>
            </a:r>
            <a:r>
              <a:rPr lang="en-US" sz="2700" b="1" dirty="0" err="1">
                <a:solidFill>
                  <a:schemeClr val="tx2"/>
                </a:solidFill>
                <a:latin typeface="+mj-lt"/>
                <a:ea typeface="+mj-ea"/>
                <a:cs typeface="+mj-cs"/>
                <a:sym typeface="Arial"/>
              </a:rPr>
              <a:t>finita</a:t>
            </a:r>
            <a:r>
              <a:rPr lang="en-US" sz="2700" b="1" dirty="0">
                <a:solidFill>
                  <a:schemeClr val="tx2"/>
                </a:solidFill>
                <a:latin typeface="+mj-lt"/>
                <a:ea typeface="+mj-ea"/>
                <a:cs typeface="+mj-cs"/>
                <a:sym typeface="Arial"/>
              </a:rPr>
              <a:t> qui……</a:t>
            </a:r>
          </a:p>
          <a:p>
            <a:pPr algn="just">
              <a:lnSpc>
                <a:spcPct val="90000"/>
              </a:lnSpc>
              <a:spcBef>
                <a:spcPct val="0"/>
              </a:spcBef>
              <a:spcAft>
                <a:spcPts val="450"/>
              </a:spcAft>
              <a:buClr>
                <a:schemeClr val="bg2">
                  <a:lumMod val="40000"/>
                  <a:lumOff val="60000"/>
                </a:schemeClr>
              </a:buClr>
              <a:buSzPct val="80000"/>
            </a:pPr>
            <a:endParaRPr lang="en-US" sz="2175" dirty="0">
              <a:solidFill>
                <a:schemeClr val="tx2"/>
              </a:solidFill>
              <a:latin typeface="+mj-lt"/>
              <a:ea typeface="+mj-ea"/>
              <a:cs typeface="+mj-cs"/>
              <a:sym typeface="Arial"/>
            </a:endParaRPr>
          </a:p>
        </p:txBody>
      </p:sp>
      <p:pic>
        <p:nvPicPr>
          <p:cNvPr id="5" name="Picture 4" descr="Lampadina su sfondo giallo con cavo e fasci di luce disegnati">
            <a:extLst>
              <a:ext uri="{FF2B5EF4-FFF2-40B4-BE49-F238E27FC236}">
                <a16:creationId xmlns:a16="http://schemas.microsoft.com/office/drawing/2014/main" id="{D71B0562-CAC6-4B3D-4668-B7E42BAC6EB2}"/>
              </a:ext>
            </a:extLst>
          </p:cNvPr>
          <p:cNvPicPr>
            <a:picLocks noChangeAspect="1"/>
          </p:cNvPicPr>
          <p:nvPr/>
        </p:nvPicPr>
        <p:blipFill rotWithShape="1">
          <a:blip r:embed="rId2"/>
          <a:srcRect l="50462" r="5612"/>
          <a:stretch/>
        </p:blipFill>
        <p:spPr>
          <a:xfrm>
            <a:off x="419345" y="457201"/>
            <a:ext cx="3020600" cy="4229098"/>
          </a:xfrm>
          <a:prstGeom prst="rect">
            <a:avLst/>
          </a:prstGeom>
          <a:effectLst>
            <a:outerShdw blurRad="50800" dist="38100" dir="5400000" algn="t" rotWithShape="0">
              <a:prstClr val="black">
                <a:alpha val="43000"/>
              </a:prstClr>
            </a:outerShdw>
          </a:effectLst>
        </p:spPr>
      </p:pic>
      <p:sp>
        <p:nvSpPr>
          <p:cNvPr id="4" name="Rettangolo 3">
            <a:extLst>
              <a:ext uri="{FF2B5EF4-FFF2-40B4-BE49-F238E27FC236}">
                <a16:creationId xmlns:a16="http://schemas.microsoft.com/office/drawing/2014/main" id="{B2195D15-2231-0D73-202A-19A2417FA03C}"/>
              </a:ext>
            </a:extLst>
          </p:cNvPr>
          <p:cNvSpPr/>
          <p:nvPr/>
        </p:nvSpPr>
        <p:spPr>
          <a:xfrm>
            <a:off x="412186" y="457201"/>
            <a:ext cx="3027759" cy="692497"/>
          </a:xfrm>
          <a:prstGeom prst="rect">
            <a:avLst/>
          </a:prstGeom>
          <a:noFill/>
        </p:spPr>
        <p:txBody>
          <a:bodyPr wrap="square" lIns="68580" tIns="34290" rIns="68580" bIns="34290">
            <a:spAutoFit/>
          </a:bodyPr>
          <a:lstStyle/>
          <a:p>
            <a:pPr algn="ctr"/>
            <a:r>
              <a:rPr lang="it-IT" sz="4050" b="1" spc="38" dirty="0" err="1">
                <a:ln w="0"/>
                <a:solidFill>
                  <a:schemeClr val="bg2"/>
                </a:solidFill>
                <a:effectLst>
                  <a:innerShdw blurRad="63500" dist="50800" dir="13500000">
                    <a:srgbClr val="000000">
                      <a:alpha val="50000"/>
                    </a:srgbClr>
                  </a:innerShdw>
                </a:effectLst>
              </a:rPr>
              <a:t>Novita’</a:t>
            </a:r>
            <a:r>
              <a:rPr lang="it-IT" sz="4050" b="1" spc="38" dirty="0">
                <a:ln w="0"/>
                <a:solidFill>
                  <a:schemeClr val="bg2"/>
                </a:solidFill>
                <a:effectLst>
                  <a:innerShdw blurRad="63500" dist="50800" dir="13500000">
                    <a:srgbClr val="000000">
                      <a:alpha val="50000"/>
                    </a:srgbClr>
                  </a:innerShdw>
                </a:effectLst>
              </a:rPr>
              <a:t>….</a:t>
            </a:r>
          </a:p>
        </p:txBody>
      </p:sp>
    </p:spTree>
    <p:extLst>
      <p:ext uri="{BB962C8B-B14F-4D97-AF65-F5344CB8AC3E}">
        <p14:creationId xmlns:p14="http://schemas.microsoft.com/office/powerpoint/2010/main" val="719573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23AAFAB-CBD8-1333-7262-6F8511D81DFB}"/>
              </a:ext>
            </a:extLst>
          </p:cNvPr>
          <p:cNvSpPr txBox="1"/>
          <p:nvPr/>
        </p:nvSpPr>
        <p:spPr>
          <a:xfrm>
            <a:off x="552893" y="1988288"/>
            <a:ext cx="7410893" cy="923330"/>
          </a:xfrm>
          <a:prstGeom prst="rect">
            <a:avLst/>
          </a:prstGeom>
          <a:noFill/>
        </p:spPr>
        <p:txBody>
          <a:bodyPr wrap="square">
            <a:spAutoFit/>
          </a:bodyPr>
          <a:lstStyle/>
          <a:p>
            <a:pPr algn="just"/>
            <a:r>
              <a:rPr lang="it-IT" dirty="0"/>
              <a:t>LA COMMISSIONE/CLASSE E’ TENUTA AD INIZIARE LA CORREZIONE E VALUTAZIONE DLLE PROVE SCRITTE AL TERMINE DELLA SECONDA PROVA, DEDICANDO UN NUMERO CONGRUO DI GIORNI </a:t>
            </a:r>
          </a:p>
        </p:txBody>
      </p:sp>
    </p:spTree>
    <p:extLst>
      <p:ext uri="{BB962C8B-B14F-4D97-AF65-F5344CB8AC3E}">
        <p14:creationId xmlns:p14="http://schemas.microsoft.com/office/powerpoint/2010/main" val="4140750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7" name="Picture 5126">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002263"/>
            <a:ext cx="3026751" cy="3141237"/>
          </a:xfrm>
          <a:prstGeom prst="rect">
            <a:avLst/>
          </a:prstGeom>
        </p:spPr>
      </p:pic>
      <p:pic>
        <p:nvPicPr>
          <p:cNvPr id="5129" name="Picture 5128">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5131" name="Oval 5130">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33" name="Picture 5132">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5135" name="Picture 5134">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5137" name="Rectangle 5136">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139" name="Rectangle 5138">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cuola. Esami di Stato: come saranno le prove per studenti con e senza  disabilità - Disabili.com">
            <a:extLst>
              <a:ext uri="{FF2B5EF4-FFF2-40B4-BE49-F238E27FC236}">
                <a16:creationId xmlns:a16="http://schemas.microsoft.com/office/drawing/2014/main" id="{BCD86EF1-385E-CA0C-5590-2E5F8AB7D574}"/>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r="26223"/>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A4FDDEA0-BA4F-1F14-94DC-E6D981BD0EC4}"/>
              </a:ext>
            </a:extLst>
          </p:cNvPr>
          <p:cNvSpPr/>
          <p:nvPr/>
        </p:nvSpPr>
        <p:spPr>
          <a:xfrm>
            <a:off x="866216" y="1085850"/>
            <a:ext cx="6619243" cy="2497185"/>
          </a:xfrm>
          <a:prstGeom prst="rect">
            <a:avLst/>
          </a:prstGeom>
        </p:spPr>
        <p:txBody>
          <a:bodyPr vert="horz" lIns="91440" tIns="45720" rIns="91440" bIns="45720" rtlCol="0" anchor="b">
            <a:normAutofit/>
          </a:bodyPr>
          <a:lstStyle/>
          <a:p>
            <a:pPr>
              <a:spcBef>
                <a:spcPct val="0"/>
              </a:spcBef>
              <a:spcAft>
                <a:spcPts val="600"/>
              </a:spcAft>
            </a:pPr>
            <a:r>
              <a:rPr lang="en-US" sz="7200" spc="47">
                <a:ln w="0"/>
                <a:effectLst>
                  <a:innerShdw blurRad="63500" dist="50800" dir="13500000">
                    <a:srgbClr val="000000">
                      <a:alpha val="50000"/>
                    </a:srgbClr>
                  </a:innerShdw>
                </a:effectLst>
                <a:latin typeface="+mj-lt"/>
                <a:ea typeface="+mj-ea"/>
                <a:cs typeface="+mj-cs"/>
              </a:rPr>
              <a:t>LE PROVE D’ESAME</a:t>
            </a:r>
            <a:endParaRPr lang="en-US" sz="7200" cap="none" spc="50">
              <a:ln w="0"/>
              <a:effectLst>
                <a:innerShdw blurRad="63500" dist="50800" dir="13500000">
                  <a:srgbClr val="000000">
                    <a:alpha val="50000"/>
                  </a:srgbClr>
                </a:innerShdw>
              </a:effectLst>
              <a:latin typeface="+mj-lt"/>
              <a:ea typeface="+mj-ea"/>
              <a:cs typeface="+mj-cs"/>
            </a:endParaRPr>
          </a:p>
        </p:txBody>
      </p:sp>
      <p:sp>
        <p:nvSpPr>
          <p:cNvPr id="5141" name="Rectangle 514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933302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6B1B37-387A-BC19-9DE3-354A4B74C3AB}"/>
              </a:ext>
            </a:extLst>
          </p:cNvPr>
          <p:cNvPicPr>
            <a:picLocks noChangeAspect="1"/>
          </p:cNvPicPr>
          <p:nvPr/>
        </p:nvPicPr>
        <p:blipFill rotWithShape="1">
          <a:blip r:embed="rId2"/>
          <a:srcRect l="28715" r="33271"/>
          <a:stretch/>
        </p:blipFill>
        <p:spPr>
          <a:xfrm>
            <a:off x="-1" y="7"/>
            <a:ext cx="3476010" cy="5143493"/>
          </a:xfrm>
          <a:prstGeom prst="rect">
            <a:avLst/>
          </a:prstGeom>
        </p:spPr>
      </p:pic>
      <p:sp>
        <p:nvSpPr>
          <p:cNvPr id="9" name="Segnaposto testo 1">
            <a:extLst>
              <a:ext uri="{FF2B5EF4-FFF2-40B4-BE49-F238E27FC236}">
                <a16:creationId xmlns:a16="http://schemas.microsoft.com/office/drawing/2014/main" id="{B8A30C83-FEFC-E1CE-4999-CA29BB513C20}"/>
              </a:ext>
            </a:extLst>
          </p:cNvPr>
          <p:cNvSpPr txBox="1">
            <a:spLocks/>
          </p:cNvSpPr>
          <p:nvPr/>
        </p:nvSpPr>
        <p:spPr>
          <a:xfrm>
            <a:off x="3476010" y="237565"/>
            <a:ext cx="4584842"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Prove d’esame e punteggi</a:t>
            </a:r>
          </a:p>
        </p:txBody>
      </p:sp>
      <p:sp>
        <p:nvSpPr>
          <p:cNvPr id="10" name="Segnaposto testo 2">
            <a:extLst>
              <a:ext uri="{FF2B5EF4-FFF2-40B4-BE49-F238E27FC236}">
                <a16:creationId xmlns:a16="http://schemas.microsoft.com/office/drawing/2014/main" id="{FD7023C3-8DC0-1CA7-B222-CFB666B36962}"/>
              </a:ext>
            </a:extLst>
          </p:cNvPr>
          <p:cNvSpPr txBox="1">
            <a:spLocks/>
          </p:cNvSpPr>
          <p:nvPr/>
        </p:nvSpPr>
        <p:spPr>
          <a:xfrm>
            <a:off x="3629464" y="580293"/>
            <a:ext cx="5391443" cy="4930475"/>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450"/>
              </a:spcAft>
            </a:pPr>
            <a:r>
              <a:rPr lang="it-IT" sz="1500" dirty="0">
                <a:solidFill>
                  <a:schemeClr val="tx1"/>
                </a:solidFill>
                <a:latin typeface="+mj-lt"/>
              </a:rPr>
              <a:t>Tutte le prove d’esame tornano ad essere </a:t>
            </a:r>
            <a:r>
              <a:rPr lang="it-IT" sz="1500" b="1" dirty="0">
                <a:solidFill>
                  <a:schemeClr val="tx1"/>
                </a:solidFill>
                <a:latin typeface="+mj-lt"/>
              </a:rPr>
              <a:t>prove nazionali </a:t>
            </a:r>
            <a:r>
              <a:rPr lang="it-IT" sz="1500" dirty="0">
                <a:solidFill>
                  <a:schemeClr val="tx1"/>
                </a:solidFill>
                <a:latin typeface="+mj-lt"/>
              </a:rPr>
              <a:t>e i loro </a:t>
            </a:r>
            <a:r>
              <a:rPr lang="it-IT" sz="1500" b="1" dirty="0">
                <a:solidFill>
                  <a:schemeClr val="tx1"/>
                </a:solidFill>
                <a:latin typeface="+mj-lt"/>
              </a:rPr>
              <a:t>punteggi</a:t>
            </a:r>
            <a:r>
              <a:rPr lang="it-IT" sz="1500" dirty="0">
                <a:solidFill>
                  <a:schemeClr val="tx1"/>
                </a:solidFill>
                <a:latin typeface="+mj-lt"/>
              </a:rPr>
              <a:t> sono quelli previsti dal d. lgs. 62/2017:</a:t>
            </a:r>
          </a:p>
          <a:p>
            <a:pPr marL="214313" indent="-214313" algn="just">
              <a:spcAft>
                <a:spcPts val="450"/>
              </a:spcAft>
              <a:buFont typeface="Wingdings" panose="05000000000000000000" pitchFamily="2" charset="2"/>
              <a:buChar char="Ø"/>
            </a:pPr>
            <a:r>
              <a:rPr lang="it-IT" sz="1500" b="1" dirty="0">
                <a:solidFill>
                  <a:schemeClr val="tx1"/>
                </a:solidFill>
                <a:latin typeface="+mj-lt"/>
              </a:rPr>
              <a:t>prima prova scritta </a:t>
            </a:r>
            <a:r>
              <a:rPr lang="it-IT" sz="1500" dirty="0">
                <a:solidFill>
                  <a:schemeClr val="tx1"/>
                </a:solidFill>
                <a:latin typeface="+mj-lt"/>
              </a:rPr>
              <a:t>di lingua italiana o della diversa lingua nella quale si svolge l’insegnamento 20 punti</a:t>
            </a:r>
          </a:p>
          <a:p>
            <a:pPr marL="214313" indent="-214313" algn="just">
              <a:spcAft>
                <a:spcPts val="450"/>
              </a:spcAft>
              <a:buFont typeface="Wingdings" panose="05000000000000000000" pitchFamily="2" charset="2"/>
              <a:buChar char="Ø"/>
            </a:pPr>
            <a:r>
              <a:rPr lang="it-IT" sz="1500" b="1" dirty="0">
                <a:solidFill>
                  <a:schemeClr val="tx1"/>
                </a:solidFill>
                <a:latin typeface="+mj-lt"/>
              </a:rPr>
              <a:t>seconda prova scritta </a:t>
            </a:r>
            <a:r>
              <a:rPr lang="it-IT" sz="1500" dirty="0">
                <a:solidFill>
                  <a:schemeClr val="tx1"/>
                </a:solidFill>
                <a:latin typeface="+mj-lt"/>
              </a:rPr>
              <a:t>specifica per ciascun percorso di studi 20 punti</a:t>
            </a:r>
          </a:p>
          <a:p>
            <a:pPr marL="214313" indent="-214313" algn="just">
              <a:spcAft>
                <a:spcPts val="450"/>
              </a:spcAft>
              <a:buFont typeface="Wingdings" panose="05000000000000000000" pitchFamily="2" charset="2"/>
              <a:buChar char="Ø"/>
            </a:pPr>
            <a:r>
              <a:rPr lang="it-IT" sz="1500" b="1" dirty="0">
                <a:solidFill>
                  <a:schemeClr val="tx1"/>
                </a:solidFill>
                <a:latin typeface="+mj-lt"/>
              </a:rPr>
              <a:t>colloquio </a:t>
            </a:r>
            <a:r>
              <a:rPr lang="it-IT" sz="1500" dirty="0">
                <a:solidFill>
                  <a:schemeClr val="tx1"/>
                </a:solidFill>
                <a:latin typeface="+mj-lt"/>
              </a:rPr>
              <a:t>20 punti</a:t>
            </a:r>
          </a:p>
          <a:p>
            <a:pPr algn="just">
              <a:spcAft>
                <a:spcPts val="450"/>
              </a:spcAft>
            </a:pPr>
            <a:endParaRPr lang="it-IT" sz="1500" dirty="0">
              <a:solidFill>
                <a:schemeClr val="tx1"/>
              </a:solidFill>
              <a:latin typeface="+mj-lt"/>
            </a:endParaRPr>
          </a:p>
          <a:p>
            <a:pPr algn="just">
              <a:spcAft>
                <a:spcPts val="450"/>
              </a:spcAft>
            </a:pPr>
            <a:r>
              <a:rPr lang="it-IT" sz="1500" dirty="0">
                <a:solidFill>
                  <a:schemeClr val="tx1"/>
                </a:solidFill>
                <a:latin typeface="+mj-lt"/>
              </a:rPr>
              <a:t>Per i percorsi </a:t>
            </a:r>
            <a:r>
              <a:rPr lang="it-IT" sz="1500" dirty="0" err="1">
                <a:solidFill>
                  <a:schemeClr val="tx1"/>
                </a:solidFill>
                <a:latin typeface="+mj-lt"/>
              </a:rPr>
              <a:t>EsaBac</a:t>
            </a:r>
            <a:r>
              <a:rPr lang="it-IT" sz="1500" dirty="0">
                <a:solidFill>
                  <a:schemeClr val="tx1"/>
                </a:solidFill>
                <a:latin typeface="+mj-lt"/>
              </a:rPr>
              <a:t> ed </a:t>
            </a:r>
            <a:r>
              <a:rPr lang="it-IT" sz="1500" dirty="0" err="1">
                <a:solidFill>
                  <a:schemeClr val="tx1"/>
                </a:solidFill>
                <a:latin typeface="+mj-lt"/>
              </a:rPr>
              <a:t>EsaBac</a:t>
            </a:r>
            <a:r>
              <a:rPr lang="it-IT" sz="1500" dirty="0">
                <a:solidFill>
                  <a:schemeClr val="tx1"/>
                </a:solidFill>
                <a:latin typeface="+mj-lt"/>
              </a:rPr>
              <a:t> techno e per i licei con sezioni ad opzione internazionale cinese, spagnola e tedesca specifiche disposizioni saranno emanate con appositi decreti ministeriali (anche in relazione alla valutazione della terza prova scritta</a:t>
            </a:r>
            <a:r>
              <a:rPr lang="it-IT" sz="825" dirty="0">
                <a:solidFill>
                  <a:schemeClr val="tx1"/>
                </a:solidFill>
              </a:rPr>
              <a:t>)</a:t>
            </a:r>
          </a:p>
          <a:p>
            <a:pPr algn="just">
              <a:spcAft>
                <a:spcPts val="450"/>
              </a:spcAft>
            </a:pPr>
            <a:endParaRPr lang="it-IT" sz="1050" dirty="0">
              <a:solidFill>
                <a:srgbClr val="000000"/>
              </a:solidFill>
              <a:latin typeface="Arial"/>
            </a:endParaRPr>
          </a:p>
          <a:p>
            <a:pPr algn="just">
              <a:spcAft>
                <a:spcPts val="450"/>
              </a:spcAft>
            </a:pPr>
            <a:endParaRPr lang="it-IT" sz="1050" dirty="0">
              <a:solidFill>
                <a:srgbClr val="000000"/>
              </a:solidFill>
              <a:latin typeface="Arial"/>
            </a:endParaRPr>
          </a:p>
          <a:p>
            <a:pPr algn="just">
              <a:spcAft>
                <a:spcPts val="450"/>
              </a:spcAft>
            </a:pPr>
            <a:endParaRPr lang="it-IT" sz="1050" dirty="0">
              <a:solidFill>
                <a:srgbClr val="000000"/>
              </a:solidFill>
              <a:latin typeface="Arial"/>
            </a:endParaRPr>
          </a:p>
          <a:p>
            <a:pPr algn="just">
              <a:spcAft>
                <a:spcPts val="450"/>
              </a:spcAft>
            </a:pPr>
            <a:endParaRPr lang="it-IT" sz="1050" dirty="0">
              <a:solidFill>
                <a:srgbClr val="000000"/>
              </a:solidFill>
              <a:latin typeface="Arial"/>
            </a:endParaRPr>
          </a:p>
        </p:txBody>
      </p:sp>
    </p:spTree>
    <p:extLst>
      <p:ext uri="{BB962C8B-B14F-4D97-AF65-F5344CB8AC3E}">
        <p14:creationId xmlns:p14="http://schemas.microsoft.com/office/powerpoint/2010/main" val="3619863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B9238CF9-B43D-ACEF-6146-AD30F1E3D1EF}"/>
              </a:ext>
            </a:extLst>
          </p:cNvPr>
          <p:cNvGraphicFramePr/>
          <p:nvPr>
            <p:extLst>
              <p:ext uri="{D42A27DB-BD31-4B8C-83A1-F6EECF244321}">
                <p14:modId xmlns:p14="http://schemas.microsoft.com/office/powerpoint/2010/main" val="2794177514"/>
              </p:ext>
            </p:extLst>
          </p:nvPr>
        </p:nvGraphicFramePr>
        <p:xfrm>
          <a:off x="277586" y="848984"/>
          <a:ext cx="8572499" cy="3699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testo 1">
            <a:extLst>
              <a:ext uri="{FF2B5EF4-FFF2-40B4-BE49-F238E27FC236}">
                <a16:creationId xmlns:a16="http://schemas.microsoft.com/office/drawing/2014/main" id="{C356A7E1-978D-DF65-4B97-ECEC1CBFE49C}"/>
              </a:ext>
            </a:extLst>
          </p:cNvPr>
          <p:cNvSpPr txBox="1">
            <a:spLocks/>
          </p:cNvSpPr>
          <p:nvPr/>
        </p:nvSpPr>
        <p:spPr>
          <a:xfrm>
            <a:off x="1871917" y="380115"/>
            <a:ext cx="4584842"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Calendario delle prove d’esame</a:t>
            </a:r>
          </a:p>
        </p:txBody>
      </p:sp>
    </p:spTree>
    <p:extLst>
      <p:ext uri="{BB962C8B-B14F-4D97-AF65-F5344CB8AC3E}">
        <p14:creationId xmlns:p14="http://schemas.microsoft.com/office/powerpoint/2010/main" val="13065586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1">
            <a:extLst>
              <a:ext uri="{FF2B5EF4-FFF2-40B4-BE49-F238E27FC236}">
                <a16:creationId xmlns:a16="http://schemas.microsoft.com/office/drawing/2014/main" id="{836A1B04-E133-E580-8C7E-9136644A1BB3}"/>
              </a:ext>
            </a:extLst>
          </p:cNvPr>
          <p:cNvSpPr txBox="1">
            <a:spLocks/>
          </p:cNvSpPr>
          <p:nvPr/>
        </p:nvSpPr>
        <p:spPr>
          <a:xfrm>
            <a:off x="1913766" y="504404"/>
            <a:ext cx="4584842"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Prima prova scritta</a:t>
            </a:r>
          </a:p>
        </p:txBody>
      </p:sp>
      <p:sp>
        <p:nvSpPr>
          <p:cNvPr id="4" name="Segnaposto testo 2">
            <a:extLst>
              <a:ext uri="{FF2B5EF4-FFF2-40B4-BE49-F238E27FC236}">
                <a16:creationId xmlns:a16="http://schemas.microsoft.com/office/drawing/2014/main" id="{E7F91822-9D25-09A8-E04C-2F248A2F2B2A}"/>
              </a:ext>
            </a:extLst>
          </p:cNvPr>
          <p:cNvSpPr txBox="1">
            <a:spLocks/>
          </p:cNvSpPr>
          <p:nvPr/>
        </p:nvSpPr>
        <p:spPr>
          <a:xfrm>
            <a:off x="895935" y="1090490"/>
            <a:ext cx="7597434" cy="3717023"/>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450"/>
              </a:spcAft>
            </a:pPr>
            <a:r>
              <a:rPr lang="it-IT" sz="1500" dirty="0">
                <a:solidFill>
                  <a:schemeClr val="tx1"/>
                </a:solidFill>
                <a:latin typeface="+mj-lt"/>
              </a:rPr>
              <a:t>La prima prova scritta:</a:t>
            </a:r>
          </a:p>
          <a:p>
            <a:pPr marL="214313" indent="-214313" algn="just">
              <a:spcAft>
                <a:spcPts val="450"/>
              </a:spcAft>
              <a:buFont typeface="Wingdings" charset="2"/>
              <a:buChar char="Ø"/>
            </a:pPr>
            <a:r>
              <a:rPr lang="it-IT" sz="1500" dirty="0">
                <a:solidFill>
                  <a:schemeClr val="tx1"/>
                </a:solidFill>
                <a:latin typeface="+mj-lt"/>
              </a:rPr>
              <a:t>elaborata nel rispetto del </a:t>
            </a:r>
            <a:r>
              <a:rPr lang="it-IT" sz="1500" b="1" dirty="0">
                <a:solidFill>
                  <a:schemeClr val="tx1"/>
                </a:solidFill>
                <a:latin typeface="+mj-lt"/>
              </a:rPr>
              <a:t>quadro di riferimento allegato al </a:t>
            </a:r>
            <a:r>
              <a:rPr lang="it-IT" sz="1500" b="1" dirty="0" err="1">
                <a:solidFill>
                  <a:schemeClr val="tx1"/>
                </a:solidFill>
                <a:latin typeface="+mj-lt"/>
              </a:rPr>
              <a:t>d.m.</a:t>
            </a:r>
            <a:r>
              <a:rPr lang="it-IT" sz="1500" b="1" dirty="0">
                <a:solidFill>
                  <a:schemeClr val="tx1"/>
                </a:solidFill>
                <a:latin typeface="+mj-lt"/>
              </a:rPr>
              <a:t> 21 novembre 2019, n. 1095</a:t>
            </a:r>
          </a:p>
          <a:p>
            <a:pPr marL="214313" indent="-214313" algn="just">
              <a:spcAft>
                <a:spcPts val="450"/>
              </a:spcAft>
              <a:buFont typeface="Wingdings" charset="2"/>
              <a:buChar char="Ø"/>
            </a:pPr>
            <a:r>
              <a:rPr lang="it-IT" sz="1500" b="1" dirty="0">
                <a:solidFill>
                  <a:schemeClr val="tx1"/>
                </a:solidFill>
                <a:latin typeface="+mj-lt"/>
              </a:rPr>
              <a:t>sette</a:t>
            </a:r>
            <a:r>
              <a:rPr lang="it-IT" sz="1500" dirty="0">
                <a:solidFill>
                  <a:schemeClr val="tx1"/>
                </a:solidFill>
                <a:latin typeface="+mj-lt"/>
              </a:rPr>
              <a:t> </a:t>
            </a:r>
            <a:r>
              <a:rPr lang="it-IT" sz="1500" b="1" dirty="0">
                <a:solidFill>
                  <a:schemeClr val="tx1"/>
                </a:solidFill>
                <a:latin typeface="+mj-lt"/>
              </a:rPr>
              <a:t>tracce </a:t>
            </a:r>
          </a:p>
          <a:p>
            <a:pPr marL="214313" indent="-214313" algn="just">
              <a:spcAft>
                <a:spcPts val="450"/>
              </a:spcAft>
              <a:buFont typeface="Wingdings" charset="2"/>
              <a:buChar char="Ø"/>
            </a:pPr>
            <a:r>
              <a:rPr lang="it-IT" sz="1500" b="1" dirty="0">
                <a:solidFill>
                  <a:schemeClr val="tx1"/>
                </a:solidFill>
                <a:latin typeface="+mj-lt"/>
              </a:rPr>
              <a:t>tre</a:t>
            </a:r>
            <a:r>
              <a:rPr lang="it-IT" sz="1500" dirty="0">
                <a:solidFill>
                  <a:schemeClr val="tx1"/>
                </a:solidFill>
                <a:latin typeface="+mj-lt"/>
              </a:rPr>
              <a:t> diverse </a:t>
            </a:r>
            <a:r>
              <a:rPr lang="it-IT" sz="1500" b="1" dirty="0">
                <a:solidFill>
                  <a:schemeClr val="tx1"/>
                </a:solidFill>
                <a:latin typeface="+mj-lt"/>
              </a:rPr>
              <a:t>tipologie</a:t>
            </a:r>
            <a:r>
              <a:rPr lang="it-IT" sz="1500" dirty="0">
                <a:solidFill>
                  <a:schemeClr val="tx1"/>
                </a:solidFill>
                <a:latin typeface="+mj-lt"/>
              </a:rPr>
              <a:t>:</a:t>
            </a:r>
          </a:p>
          <a:p>
            <a:pPr marL="536972" indent="-214313" algn="just">
              <a:spcAft>
                <a:spcPts val="450"/>
              </a:spcAft>
              <a:buFont typeface="Wingdings" charset="2"/>
              <a:buChar char="§"/>
            </a:pPr>
            <a:r>
              <a:rPr lang="it-IT" sz="1500" b="1" dirty="0">
                <a:solidFill>
                  <a:schemeClr val="tx1"/>
                </a:solidFill>
                <a:latin typeface="+mj-lt"/>
              </a:rPr>
              <a:t>A</a:t>
            </a:r>
            <a:r>
              <a:rPr lang="it-IT" sz="1500" dirty="0">
                <a:solidFill>
                  <a:schemeClr val="tx1"/>
                </a:solidFill>
                <a:latin typeface="+mj-lt"/>
              </a:rPr>
              <a:t> - </a:t>
            </a:r>
            <a:r>
              <a:rPr lang="it-IT" sz="1500" b="1" dirty="0">
                <a:solidFill>
                  <a:schemeClr val="tx1"/>
                </a:solidFill>
                <a:latin typeface="+mj-lt"/>
              </a:rPr>
              <a:t>analisi</a:t>
            </a:r>
            <a:r>
              <a:rPr lang="it-IT" sz="1500" dirty="0">
                <a:solidFill>
                  <a:schemeClr val="tx1"/>
                </a:solidFill>
                <a:latin typeface="+mj-lt"/>
              </a:rPr>
              <a:t> e interpretazione di un </a:t>
            </a:r>
            <a:r>
              <a:rPr lang="it-IT" sz="1500" b="1" dirty="0">
                <a:solidFill>
                  <a:schemeClr val="tx1"/>
                </a:solidFill>
                <a:latin typeface="+mj-lt"/>
              </a:rPr>
              <a:t>testo letterario </a:t>
            </a:r>
            <a:r>
              <a:rPr lang="it-IT" sz="1500" dirty="0">
                <a:solidFill>
                  <a:schemeClr val="tx1"/>
                </a:solidFill>
                <a:latin typeface="+mj-lt"/>
              </a:rPr>
              <a:t>italiano (due tracce) </a:t>
            </a:r>
          </a:p>
          <a:p>
            <a:pPr marL="536972" indent="-214313" algn="just">
              <a:spcAft>
                <a:spcPts val="450"/>
              </a:spcAft>
              <a:buFont typeface="Wingdings" charset="2"/>
              <a:buChar char="§"/>
            </a:pPr>
            <a:r>
              <a:rPr lang="it-IT" sz="1500" b="1" dirty="0">
                <a:solidFill>
                  <a:schemeClr val="tx1"/>
                </a:solidFill>
                <a:latin typeface="+mj-lt"/>
              </a:rPr>
              <a:t>B</a:t>
            </a:r>
            <a:r>
              <a:rPr lang="it-IT" sz="1500" dirty="0">
                <a:solidFill>
                  <a:schemeClr val="tx1"/>
                </a:solidFill>
                <a:latin typeface="+mj-lt"/>
              </a:rPr>
              <a:t> - analisi e produzione di un </a:t>
            </a:r>
            <a:r>
              <a:rPr lang="it-IT" sz="1500" b="1" dirty="0">
                <a:solidFill>
                  <a:schemeClr val="tx1"/>
                </a:solidFill>
                <a:latin typeface="+mj-lt"/>
              </a:rPr>
              <a:t>testo argomentativo </a:t>
            </a:r>
            <a:r>
              <a:rPr lang="it-IT" sz="1500" dirty="0">
                <a:solidFill>
                  <a:schemeClr val="tx1"/>
                </a:solidFill>
                <a:latin typeface="+mj-lt"/>
              </a:rPr>
              <a:t>(tre tracce) </a:t>
            </a:r>
          </a:p>
          <a:p>
            <a:pPr marL="536972" indent="-214313" algn="just">
              <a:spcAft>
                <a:spcPts val="450"/>
              </a:spcAft>
              <a:buFont typeface="Wingdings" charset="2"/>
              <a:buChar char="§"/>
            </a:pPr>
            <a:r>
              <a:rPr lang="it-IT" sz="1500" b="1" dirty="0">
                <a:solidFill>
                  <a:schemeClr val="tx1"/>
                </a:solidFill>
                <a:latin typeface="+mj-lt"/>
              </a:rPr>
              <a:t>C</a:t>
            </a:r>
            <a:r>
              <a:rPr lang="it-IT" sz="1500" dirty="0">
                <a:solidFill>
                  <a:schemeClr val="tx1"/>
                </a:solidFill>
                <a:latin typeface="+mj-lt"/>
              </a:rPr>
              <a:t> - riflessione critica di </a:t>
            </a:r>
            <a:r>
              <a:rPr lang="it-IT" sz="1500" b="1" dirty="0">
                <a:solidFill>
                  <a:schemeClr val="tx1"/>
                </a:solidFill>
                <a:latin typeface="+mj-lt"/>
              </a:rPr>
              <a:t>carattere espositivo-argomenta-</a:t>
            </a:r>
            <a:r>
              <a:rPr lang="it-IT" sz="1500" b="1" dirty="0" err="1">
                <a:solidFill>
                  <a:schemeClr val="tx1"/>
                </a:solidFill>
                <a:latin typeface="+mj-lt"/>
              </a:rPr>
              <a:t>tivo</a:t>
            </a:r>
            <a:r>
              <a:rPr lang="it-IT" sz="1500" b="1" dirty="0">
                <a:solidFill>
                  <a:schemeClr val="tx1"/>
                </a:solidFill>
                <a:latin typeface="+mj-lt"/>
              </a:rPr>
              <a:t> </a:t>
            </a:r>
            <a:r>
              <a:rPr lang="it-IT" sz="1500" dirty="0">
                <a:solidFill>
                  <a:schemeClr val="tx1"/>
                </a:solidFill>
                <a:latin typeface="+mj-lt"/>
              </a:rPr>
              <a:t>su tematiche di attualità (due tracce) </a:t>
            </a:r>
          </a:p>
          <a:p>
            <a:pPr marL="214313" indent="-214313" algn="just">
              <a:spcAft>
                <a:spcPts val="450"/>
              </a:spcAft>
              <a:buFont typeface="Wingdings" charset="2"/>
              <a:buChar char="Ø"/>
            </a:pPr>
            <a:r>
              <a:rPr lang="it-IT" sz="1500" b="1" dirty="0">
                <a:solidFill>
                  <a:schemeClr val="tx1"/>
                </a:solidFill>
                <a:latin typeface="+mj-lt"/>
              </a:rPr>
              <a:t>una traccia </a:t>
            </a:r>
            <a:r>
              <a:rPr lang="it-IT" sz="1500" dirty="0">
                <a:solidFill>
                  <a:schemeClr val="tx1"/>
                </a:solidFill>
                <a:latin typeface="+mj-lt"/>
              </a:rPr>
              <a:t>di tipologia </a:t>
            </a:r>
            <a:r>
              <a:rPr lang="it-IT" sz="1500" b="1" dirty="0">
                <a:solidFill>
                  <a:schemeClr val="tx1"/>
                </a:solidFill>
                <a:latin typeface="+mj-lt"/>
              </a:rPr>
              <a:t>B</a:t>
            </a:r>
            <a:r>
              <a:rPr lang="it-IT" sz="1500" dirty="0">
                <a:solidFill>
                  <a:schemeClr val="tx1"/>
                </a:solidFill>
                <a:latin typeface="+mj-lt"/>
              </a:rPr>
              <a:t> è obbligatoriamente di ambito </a:t>
            </a:r>
            <a:r>
              <a:rPr lang="it-IT" sz="1500" b="1" dirty="0">
                <a:solidFill>
                  <a:schemeClr val="tx1"/>
                </a:solidFill>
                <a:latin typeface="+mj-lt"/>
              </a:rPr>
              <a:t>storico</a:t>
            </a:r>
          </a:p>
          <a:p>
            <a:pPr algn="just">
              <a:spcAft>
                <a:spcPts val="450"/>
              </a:spcAft>
            </a:pPr>
            <a:endParaRPr lang="it-IT" sz="1050" dirty="0">
              <a:solidFill>
                <a:srgbClr val="000000"/>
              </a:solidFill>
              <a:latin typeface="Arial"/>
            </a:endParaRPr>
          </a:p>
          <a:p>
            <a:pPr algn="just">
              <a:spcAft>
                <a:spcPts val="450"/>
              </a:spcAft>
            </a:pPr>
            <a:endParaRPr lang="it-IT" sz="1050" dirty="0">
              <a:solidFill>
                <a:srgbClr val="000000"/>
              </a:solidFill>
              <a:latin typeface="Arial"/>
            </a:endParaRPr>
          </a:p>
          <a:p>
            <a:pPr algn="just">
              <a:spcAft>
                <a:spcPts val="450"/>
              </a:spcAft>
            </a:pPr>
            <a:endParaRPr lang="it-IT" sz="1050" dirty="0">
              <a:solidFill>
                <a:srgbClr val="000000"/>
              </a:solidFill>
              <a:latin typeface="Arial"/>
            </a:endParaRPr>
          </a:p>
        </p:txBody>
      </p:sp>
    </p:spTree>
    <p:extLst>
      <p:ext uri="{BB962C8B-B14F-4D97-AF65-F5344CB8AC3E}">
        <p14:creationId xmlns:p14="http://schemas.microsoft.com/office/powerpoint/2010/main" val="1835955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26177835-2615-12F7-FE13-C19580CA972B}"/>
              </a:ext>
            </a:extLst>
          </p:cNvPr>
          <p:cNvSpPr txBox="1">
            <a:spLocks/>
          </p:cNvSpPr>
          <p:nvPr/>
        </p:nvSpPr>
        <p:spPr>
          <a:xfrm>
            <a:off x="2015987" y="682288"/>
            <a:ext cx="4584842"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Seconda prova scritta</a:t>
            </a:r>
          </a:p>
        </p:txBody>
      </p:sp>
      <p:sp>
        <p:nvSpPr>
          <p:cNvPr id="5" name="Segnaposto testo 2">
            <a:extLst>
              <a:ext uri="{FF2B5EF4-FFF2-40B4-BE49-F238E27FC236}">
                <a16:creationId xmlns:a16="http://schemas.microsoft.com/office/drawing/2014/main" id="{A2F95CBB-3231-10EA-5958-01FF578F06F4}"/>
              </a:ext>
            </a:extLst>
          </p:cNvPr>
          <p:cNvSpPr txBox="1">
            <a:spLocks/>
          </p:cNvSpPr>
          <p:nvPr/>
        </p:nvSpPr>
        <p:spPr>
          <a:xfrm>
            <a:off x="784558" y="1508195"/>
            <a:ext cx="7572503" cy="2638252"/>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algn="just">
              <a:spcAft>
                <a:spcPts val="450"/>
              </a:spcAft>
              <a:buFont typeface="Wingdings" charset="2"/>
              <a:buChar char="Ø"/>
            </a:pPr>
            <a:r>
              <a:rPr lang="it-IT" sz="1500" dirty="0">
                <a:solidFill>
                  <a:schemeClr val="tx1"/>
                </a:solidFill>
                <a:latin typeface="+mj-lt"/>
              </a:rPr>
              <a:t>La seconda prova, per l’anno scolastico 2022/2023, ha per oggetto </a:t>
            </a:r>
            <a:r>
              <a:rPr lang="it-IT" sz="1500" b="1" dirty="0">
                <a:solidFill>
                  <a:schemeClr val="tx1"/>
                </a:solidFill>
                <a:latin typeface="+mj-lt"/>
              </a:rPr>
              <a:t>una sola disciplina </a:t>
            </a:r>
            <a:r>
              <a:rPr lang="it-IT" sz="1500" dirty="0">
                <a:solidFill>
                  <a:schemeClr val="tx1"/>
                </a:solidFill>
                <a:latin typeface="+mj-lt"/>
              </a:rPr>
              <a:t>caratterizzante, individuata dagli allegati al </a:t>
            </a:r>
            <a:r>
              <a:rPr lang="it-IT" sz="1500" dirty="0" err="1">
                <a:solidFill>
                  <a:schemeClr val="tx1"/>
                </a:solidFill>
                <a:latin typeface="+mj-lt"/>
              </a:rPr>
              <a:t>d.m.</a:t>
            </a:r>
            <a:r>
              <a:rPr lang="it-IT" sz="1500" dirty="0">
                <a:solidFill>
                  <a:schemeClr val="tx1"/>
                </a:solidFill>
                <a:latin typeface="+mj-lt"/>
              </a:rPr>
              <a:t> n. 11 del 25 gennaio 2023.</a:t>
            </a:r>
          </a:p>
          <a:p>
            <a:pPr marL="214313" indent="-214313" algn="just">
              <a:spcAft>
                <a:spcPts val="450"/>
              </a:spcAft>
              <a:buFont typeface="Wingdings" charset="2"/>
              <a:buChar char="Ø"/>
            </a:pPr>
            <a:r>
              <a:rPr lang="it-IT" sz="1500" dirty="0">
                <a:solidFill>
                  <a:schemeClr val="tx1"/>
                </a:solidFill>
                <a:latin typeface="+mj-lt"/>
              </a:rPr>
              <a:t>Per i licei, gli istituti tecnici e i percorsi di istituto professionale dell’Istruzione degli adulti (che seguono il previgente ordinamento) si fa riferimento ai </a:t>
            </a:r>
            <a:r>
              <a:rPr lang="it-IT" sz="1500" b="1" dirty="0">
                <a:solidFill>
                  <a:schemeClr val="tx1"/>
                </a:solidFill>
                <a:latin typeface="+mj-lt"/>
              </a:rPr>
              <a:t>quadri di riferimento</a:t>
            </a:r>
            <a:r>
              <a:rPr lang="it-IT" sz="1500" dirty="0">
                <a:solidFill>
                  <a:schemeClr val="tx1"/>
                </a:solidFill>
                <a:latin typeface="+mj-lt"/>
              </a:rPr>
              <a:t> adottati con </a:t>
            </a:r>
            <a:r>
              <a:rPr lang="it-IT" sz="1500" dirty="0" err="1">
                <a:solidFill>
                  <a:schemeClr val="tx1"/>
                </a:solidFill>
                <a:latin typeface="+mj-lt"/>
              </a:rPr>
              <a:t>d.m.</a:t>
            </a:r>
            <a:r>
              <a:rPr lang="it-IT" sz="1500" dirty="0">
                <a:solidFill>
                  <a:schemeClr val="tx1"/>
                </a:solidFill>
                <a:latin typeface="+mj-lt"/>
              </a:rPr>
              <a:t> n. </a:t>
            </a:r>
            <a:r>
              <a:rPr lang="it-IT" sz="1500" b="1" dirty="0">
                <a:solidFill>
                  <a:schemeClr val="tx1"/>
                </a:solidFill>
                <a:latin typeface="+mj-lt"/>
              </a:rPr>
              <a:t>769/2018</a:t>
            </a:r>
            <a:r>
              <a:rPr lang="it-IT" sz="1500" dirty="0">
                <a:solidFill>
                  <a:schemeClr val="tx1"/>
                </a:solidFill>
                <a:latin typeface="+mj-lt"/>
              </a:rPr>
              <a:t>. </a:t>
            </a:r>
          </a:p>
          <a:p>
            <a:pPr marL="214313" indent="-214313" algn="just">
              <a:spcAft>
                <a:spcPts val="450"/>
              </a:spcAft>
              <a:buFont typeface="Wingdings" charset="2"/>
              <a:buChar char="Ø"/>
            </a:pPr>
            <a:r>
              <a:rPr lang="it-IT" sz="1500" dirty="0">
                <a:solidFill>
                  <a:schemeClr val="tx1"/>
                </a:solidFill>
                <a:latin typeface="+mj-lt"/>
              </a:rPr>
              <a:t>Per gli istituti professionali di nuovo ordinamento i </a:t>
            </a:r>
            <a:r>
              <a:rPr lang="it-IT" sz="1500" b="1" dirty="0">
                <a:solidFill>
                  <a:schemeClr val="tx1"/>
                </a:solidFill>
                <a:latin typeface="+mj-lt"/>
              </a:rPr>
              <a:t>quadri di riferimento</a:t>
            </a:r>
            <a:r>
              <a:rPr lang="it-IT" sz="1500" dirty="0">
                <a:solidFill>
                  <a:schemeClr val="tx1"/>
                </a:solidFill>
                <a:latin typeface="+mj-lt"/>
              </a:rPr>
              <a:t> sono stati adottati con </a:t>
            </a:r>
            <a:r>
              <a:rPr lang="it-IT" sz="1500" dirty="0" err="1">
                <a:solidFill>
                  <a:schemeClr val="tx1"/>
                </a:solidFill>
                <a:latin typeface="+mj-lt"/>
              </a:rPr>
              <a:t>d.m.</a:t>
            </a:r>
            <a:r>
              <a:rPr lang="it-IT" sz="1500" dirty="0">
                <a:solidFill>
                  <a:schemeClr val="tx1"/>
                </a:solidFill>
                <a:latin typeface="+mj-lt"/>
              </a:rPr>
              <a:t> n. </a:t>
            </a:r>
            <a:r>
              <a:rPr lang="it-IT" sz="1500" b="1" dirty="0">
                <a:solidFill>
                  <a:schemeClr val="tx1"/>
                </a:solidFill>
                <a:latin typeface="+mj-lt"/>
              </a:rPr>
              <a:t>164/2022.</a:t>
            </a:r>
            <a:r>
              <a:rPr lang="it-IT" sz="1500" dirty="0">
                <a:solidFill>
                  <a:schemeClr val="tx1"/>
                </a:solidFill>
                <a:latin typeface="+mj-lt"/>
              </a:rPr>
              <a:t> </a:t>
            </a:r>
          </a:p>
          <a:p>
            <a:pPr marL="214313" indent="-214313" algn="just">
              <a:spcAft>
                <a:spcPts val="450"/>
              </a:spcAft>
              <a:buFont typeface="Wingdings" charset="2"/>
              <a:buChar char="Ø"/>
            </a:pPr>
            <a:r>
              <a:rPr lang="it-IT" sz="1500" dirty="0">
                <a:solidFill>
                  <a:schemeClr val="tx1"/>
                </a:solidFill>
                <a:latin typeface="+mj-lt"/>
              </a:rPr>
              <a:t>Le </a:t>
            </a:r>
            <a:r>
              <a:rPr lang="it-IT" sz="1500" b="1" dirty="0">
                <a:solidFill>
                  <a:schemeClr val="tx1"/>
                </a:solidFill>
                <a:latin typeface="+mj-lt"/>
              </a:rPr>
              <a:t>disposizioni </a:t>
            </a:r>
            <a:r>
              <a:rPr lang="it-IT" sz="1500" dirty="0">
                <a:solidFill>
                  <a:schemeClr val="tx1"/>
                </a:solidFill>
                <a:latin typeface="+mj-lt"/>
              </a:rPr>
              <a:t>per i professionali di nuovo ordinamento sono contenute nell’</a:t>
            </a:r>
            <a:r>
              <a:rPr lang="it-IT" sz="1500" b="1" dirty="0">
                <a:solidFill>
                  <a:schemeClr val="tx1"/>
                </a:solidFill>
                <a:latin typeface="+mj-lt"/>
              </a:rPr>
              <a:t>articolo 20, commi 3-6</a:t>
            </a:r>
            <a:r>
              <a:rPr lang="it-IT" sz="1500" dirty="0">
                <a:solidFill>
                  <a:schemeClr val="tx1"/>
                </a:solidFill>
                <a:latin typeface="+mj-lt"/>
              </a:rPr>
              <a:t>.</a:t>
            </a:r>
          </a:p>
        </p:txBody>
      </p:sp>
    </p:spTree>
    <p:extLst>
      <p:ext uri="{BB962C8B-B14F-4D97-AF65-F5344CB8AC3E}">
        <p14:creationId xmlns:p14="http://schemas.microsoft.com/office/powerpoint/2010/main" val="6203581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glietti adesivi su una parete">
            <a:extLst>
              <a:ext uri="{FF2B5EF4-FFF2-40B4-BE49-F238E27FC236}">
                <a16:creationId xmlns:a16="http://schemas.microsoft.com/office/drawing/2014/main" id="{579947BB-A6AD-575D-DB4D-96569DAC2641}"/>
              </a:ext>
            </a:extLst>
          </p:cNvPr>
          <p:cNvPicPr>
            <a:picLocks noChangeAspect="1"/>
          </p:cNvPicPr>
          <p:nvPr/>
        </p:nvPicPr>
        <p:blipFill rotWithShape="1">
          <a:blip r:embed="rId2"/>
          <a:srcRect l="24579" r="24842" b="2"/>
          <a:stretch/>
        </p:blipFill>
        <p:spPr>
          <a:xfrm>
            <a:off x="3" y="8"/>
            <a:ext cx="2845019" cy="5143493"/>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 name="Segnaposto testo 1">
            <a:extLst>
              <a:ext uri="{FF2B5EF4-FFF2-40B4-BE49-F238E27FC236}">
                <a16:creationId xmlns:a16="http://schemas.microsoft.com/office/drawing/2014/main" id="{3B327FB6-2FC4-E7AD-D96B-701BF65AC18A}"/>
              </a:ext>
            </a:extLst>
          </p:cNvPr>
          <p:cNvSpPr txBox="1">
            <a:spLocks/>
          </p:cNvSpPr>
          <p:nvPr/>
        </p:nvSpPr>
        <p:spPr>
          <a:xfrm>
            <a:off x="3001014" y="616890"/>
            <a:ext cx="4883359" cy="630364"/>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Seconda prova nei nuovi professionali </a:t>
            </a:r>
          </a:p>
          <a:p>
            <a:pPr algn="ctr"/>
            <a:r>
              <a:rPr lang="it-IT" sz="1800" b="1" dirty="0">
                <a:solidFill>
                  <a:schemeClr val="tx1"/>
                </a:solidFill>
                <a:latin typeface="+mj-lt"/>
              </a:rPr>
              <a:t>e documento del 15 maggio</a:t>
            </a:r>
          </a:p>
        </p:txBody>
      </p:sp>
      <p:sp>
        <p:nvSpPr>
          <p:cNvPr id="3" name="Segnaposto testo 2">
            <a:extLst>
              <a:ext uri="{FF2B5EF4-FFF2-40B4-BE49-F238E27FC236}">
                <a16:creationId xmlns:a16="http://schemas.microsoft.com/office/drawing/2014/main" id="{0CC9F0A5-2B10-7B79-0422-04DE1DE809EF}"/>
              </a:ext>
            </a:extLst>
          </p:cNvPr>
          <p:cNvSpPr txBox="1">
            <a:spLocks/>
          </p:cNvSpPr>
          <p:nvPr/>
        </p:nvSpPr>
        <p:spPr>
          <a:xfrm>
            <a:off x="2845021" y="1247253"/>
            <a:ext cx="6091480" cy="2083903"/>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Bef>
                <a:spcPts val="300"/>
              </a:spcBef>
            </a:pPr>
            <a:r>
              <a:rPr lang="it-IT" sz="1500" dirty="0">
                <a:solidFill>
                  <a:schemeClr val="tx1"/>
                </a:solidFill>
              </a:rPr>
              <a:t>L’OM specifica, sia in relazione alla modalità A e che in relazione alla modalità B che nell’elaborazione delle proposte di traccia si dovrà tener conto </a:t>
            </a:r>
            <a:r>
              <a:rPr lang="it-IT" sz="1500" i="1" dirty="0">
                <a:solidFill>
                  <a:schemeClr val="tx1"/>
                </a:solidFill>
              </a:rPr>
              <a:t>anche delle informazioni contenute nel documento del consiglio di classe.</a:t>
            </a:r>
          </a:p>
          <a:p>
            <a:pPr algn="just">
              <a:spcBef>
                <a:spcPts val="300"/>
              </a:spcBef>
            </a:pPr>
            <a:r>
              <a:rPr lang="it-IT" sz="1500" dirty="0">
                <a:solidFill>
                  <a:schemeClr val="tx1"/>
                </a:solidFill>
              </a:rPr>
              <a:t>Pertanto, </a:t>
            </a:r>
            <a:r>
              <a:rPr lang="it-IT" sz="1500" b="1" dirty="0">
                <a:solidFill>
                  <a:schemeClr val="tx1"/>
                </a:solidFill>
              </a:rPr>
              <a:t>è necessario inserire nel documento del 15 maggio tutte le indicazioni utili in ordine alla predisposizione della seconda prova</a:t>
            </a:r>
            <a:r>
              <a:rPr lang="it-IT" sz="1500" dirty="0">
                <a:solidFill>
                  <a:schemeClr val="tx1"/>
                </a:solidFill>
              </a:rPr>
              <a:t>.</a:t>
            </a:r>
          </a:p>
          <a:p>
            <a:pPr>
              <a:spcAft>
                <a:spcPts val="450"/>
              </a:spcAft>
            </a:pPr>
            <a:endParaRPr lang="it-IT" sz="825" i="1" dirty="0">
              <a:solidFill>
                <a:schemeClr val="tx1"/>
              </a:solidFill>
            </a:endParaRPr>
          </a:p>
        </p:txBody>
      </p:sp>
    </p:spTree>
    <p:extLst>
      <p:ext uri="{BB962C8B-B14F-4D97-AF65-F5344CB8AC3E}">
        <p14:creationId xmlns:p14="http://schemas.microsoft.com/office/powerpoint/2010/main" val="11073739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1">
            <a:extLst>
              <a:ext uri="{FF2B5EF4-FFF2-40B4-BE49-F238E27FC236}">
                <a16:creationId xmlns:a16="http://schemas.microsoft.com/office/drawing/2014/main" id="{9D9E8799-A59C-7A6F-CB65-F8A4C04750C7}"/>
              </a:ext>
            </a:extLst>
          </p:cNvPr>
          <p:cNvSpPr txBox="1">
            <a:spLocks/>
          </p:cNvSpPr>
          <p:nvPr/>
        </p:nvSpPr>
        <p:spPr>
          <a:xfrm>
            <a:off x="2278388" y="787834"/>
            <a:ext cx="4584842"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500" b="1" dirty="0">
                <a:solidFill>
                  <a:schemeClr val="tx1"/>
                </a:solidFill>
                <a:latin typeface="+mj-lt"/>
              </a:rPr>
              <a:t>Seconda prova nei nuovi professionali</a:t>
            </a:r>
            <a:endParaRPr lang="it-IT" sz="825" b="1" dirty="0">
              <a:solidFill>
                <a:schemeClr val="tx1"/>
              </a:solidFill>
              <a:latin typeface="+mj-lt"/>
            </a:endParaRPr>
          </a:p>
        </p:txBody>
      </p:sp>
      <p:sp>
        <p:nvSpPr>
          <p:cNvPr id="4" name="Segnaposto testo 2">
            <a:extLst>
              <a:ext uri="{FF2B5EF4-FFF2-40B4-BE49-F238E27FC236}">
                <a16:creationId xmlns:a16="http://schemas.microsoft.com/office/drawing/2014/main" id="{E4DE0872-16E2-E189-CC51-9F0C08C31702}"/>
              </a:ext>
            </a:extLst>
          </p:cNvPr>
          <p:cNvSpPr txBox="1">
            <a:spLocks/>
          </p:cNvSpPr>
          <p:nvPr/>
        </p:nvSpPr>
        <p:spPr>
          <a:xfrm>
            <a:off x="733862" y="1657350"/>
            <a:ext cx="7673895" cy="2669425"/>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algn="just">
              <a:spcAft>
                <a:spcPts val="450"/>
              </a:spcAft>
              <a:buFont typeface="Wingdings" charset="2"/>
              <a:buChar char="Ø"/>
            </a:pPr>
            <a:r>
              <a:rPr lang="it-IT" sz="1500" dirty="0">
                <a:solidFill>
                  <a:schemeClr val="tx1"/>
                </a:solidFill>
                <a:latin typeface="+mj-lt"/>
              </a:rPr>
              <a:t>La seconda prova d’esame dei professionali di nuovo ordinamento, pertanto, non si comporrà più di due “</a:t>
            </a:r>
            <a:r>
              <a:rPr lang="it-IT" sz="1500" dirty="0" err="1">
                <a:solidFill>
                  <a:schemeClr val="tx1"/>
                </a:solidFill>
                <a:latin typeface="+mj-lt"/>
              </a:rPr>
              <a:t>sottoprove</a:t>
            </a:r>
            <a:r>
              <a:rPr lang="it-IT" sz="1500" dirty="0">
                <a:solidFill>
                  <a:schemeClr val="tx1"/>
                </a:solidFill>
                <a:latin typeface="+mj-lt"/>
              </a:rPr>
              <a:t>”, correlate ma in parte indipendenti, ma sarà un’unica prova integrata, di cui il ministero definirà una parte, ossia la “cornice generale di riferimento”, e la commissione, entro questa cornice, svilupperà l’altra parte, ossia le specifiche richieste per lo specifico percorso attivato dalla scuola. </a:t>
            </a:r>
          </a:p>
          <a:p>
            <a:pPr marL="214313" indent="-214313" algn="just">
              <a:spcAft>
                <a:spcPts val="450"/>
              </a:spcAft>
              <a:buFont typeface="Wingdings" charset="2"/>
              <a:buChar char="Ø"/>
            </a:pPr>
            <a:r>
              <a:rPr lang="it-IT" sz="1500" dirty="0">
                <a:solidFill>
                  <a:schemeClr val="tx1"/>
                </a:solidFill>
                <a:latin typeface="+mj-lt"/>
              </a:rPr>
              <a:t>La parte ministeriale, ossia la “cornice generale di riferimento”, non sarà destinata direttamente ai candidati, ma alle commissioni, cui fornirà le indicazioni unitarie a livello nazionale (tipologia della prova e il/i nucleo/i tematico/i fondamentale/i d’indirizzo cui questa dovrà fare riferimento). </a:t>
            </a:r>
          </a:p>
          <a:p>
            <a:pPr>
              <a:spcAft>
                <a:spcPts val="450"/>
              </a:spcAft>
            </a:pPr>
            <a:endParaRPr lang="it-IT" sz="825" i="1" dirty="0">
              <a:solidFill>
                <a:schemeClr val="tx1"/>
              </a:solidFill>
            </a:endParaRPr>
          </a:p>
        </p:txBody>
      </p:sp>
    </p:spTree>
    <p:extLst>
      <p:ext uri="{BB962C8B-B14F-4D97-AF65-F5344CB8AC3E}">
        <p14:creationId xmlns:p14="http://schemas.microsoft.com/office/powerpoint/2010/main" val="17870829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1">
            <a:extLst>
              <a:ext uri="{FF2B5EF4-FFF2-40B4-BE49-F238E27FC236}">
                <a16:creationId xmlns:a16="http://schemas.microsoft.com/office/drawing/2014/main" id="{9D9E8799-A59C-7A6F-CB65-F8A4C04750C7}"/>
              </a:ext>
            </a:extLst>
          </p:cNvPr>
          <p:cNvSpPr txBox="1">
            <a:spLocks/>
          </p:cNvSpPr>
          <p:nvPr/>
        </p:nvSpPr>
        <p:spPr>
          <a:xfrm>
            <a:off x="2244568" y="385556"/>
            <a:ext cx="4584842"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500" b="1" dirty="0">
                <a:solidFill>
                  <a:schemeClr val="tx1"/>
                </a:solidFill>
                <a:latin typeface="+mj-lt"/>
              </a:rPr>
              <a:t>Seconda prova nei nuovi professionali</a:t>
            </a:r>
            <a:endParaRPr lang="it-IT" sz="825" b="1" dirty="0">
              <a:solidFill>
                <a:schemeClr val="tx1"/>
              </a:solidFill>
              <a:latin typeface="+mj-lt"/>
            </a:endParaRPr>
          </a:p>
        </p:txBody>
      </p:sp>
      <p:sp>
        <p:nvSpPr>
          <p:cNvPr id="2" name="Segnaposto testo 2">
            <a:extLst>
              <a:ext uri="{FF2B5EF4-FFF2-40B4-BE49-F238E27FC236}">
                <a16:creationId xmlns:a16="http://schemas.microsoft.com/office/drawing/2014/main" id="{6A409BBE-43F1-85D7-C3EE-09CFF83BB6BE}"/>
              </a:ext>
            </a:extLst>
          </p:cNvPr>
          <p:cNvSpPr txBox="1">
            <a:spLocks/>
          </p:cNvSpPr>
          <p:nvPr/>
        </p:nvSpPr>
        <p:spPr>
          <a:xfrm>
            <a:off x="404446" y="680326"/>
            <a:ext cx="8335108" cy="2033702"/>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450"/>
              </a:spcAft>
            </a:pPr>
            <a:endParaRPr lang="it-IT" sz="1500" dirty="0">
              <a:solidFill>
                <a:schemeClr val="tx1"/>
              </a:solidFill>
            </a:endParaRPr>
          </a:p>
          <a:p>
            <a:pPr algn="just">
              <a:spcAft>
                <a:spcPts val="450"/>
              </a:spcAft>
            </a:pPr>
            <a:r>
              <a:rPr lang="it-IT" sz="1500" dirty="0">
                <a:solidFill>
                  <a:schemeClr val="tx1"/>
                </a:solidFill>
              </a:rPr>
              <a:t>Art. 20 comma 4  </a:t>
            </a:r>
            <a:r>
              <a:rPr lang="it-IT" sz="1500" i="1" dirty="0">
                <a:solidFill>
                  <a:schemeClr val="tx1"/>
                </a:solidFill>
              </a:rPr>
              <a:t>Con riferimento alla prova di cui al comma 3, </a:t>
            </a:r>
            <a:r>
              <a:rPr lang="it-IT" sz="1500" b="1" i="1" dirty="0">
                <a:solidFill>
                  <a:schemeClr val="tx1"/>
                </a:solidFill>
              </a:rPr>
              <a:t>le commissioni declinano</a:t>
            </a:r>
            <a:r>
              <a:rPr lang="it-IT" sz="1500" i="1" dirty="0">
                <a:solidFill>
                  <a:schemeClr val="tx1"/>
                </a:solidFill>
              </a:rPr>
              <a:t> le indicazioni ministeriali </a:t>
            </a:r>
            <a:r>
              <a:rPr lang="it-IT" sz="1500" b="1" i="1" dirty="0">
                <a:solidFill>
                  <a:schemeClr val="tx1"/>
                </a:solidFill>
              </a:rPr>
              <a:t>in relazione allo specifico percorso formativo </a:t>
            </a:r>
            <a:r>
              <a:rPr lang="it-IT" sz="1500" i="1" dirty="0">
                <a:solidFill>
                  <a:schemeClr val="tx1"/>
                </a:solidFill>
              </a:rPr>
              <a:t>attivato (o agli specifici percorsi attivati) dall’istituzione scolastica, con riguardo al codice </a:t>
            </a:r>
            <a:r>
              <a:rPr lang="it-IT" sz="1500" b="1" i="1" dirty="0">
                <a:solidFill>
                  <a:schemeClr val="tx1"/>
                </a:solidFill>
              </a:rPr>
              <a:t>ATECO</a:t>
            </a:r>
            <a:r>
              <a:rPr lang="it-IT" sz="1500" i="1" dirty="0">
                <a:solidFill>
                  <a:schemeClr val="tx1"/>
                </a:solidFill>
              </a:rPr>
              <a:t>, in coerenza con le specificità del Piano dell’offerta formativa e </a:t>
            </a:r>
            <a:r>
              <a:rPr lang="it-IT" sz="1500" b="1" i="1" dirty="0">
                <a:solidFill>
                  <a:schemeClr val="tx1"/>
                </a:solidFill>
              </a:rPr>
              <a:t>tenendo conto della dotazione tecnologica e laboratoriale d’istituto</a:t>
            </a:r>
            <a:r>
              <a:rPr lang="it-IT" sz="1500" i="1" dirty="0">
                <a:solidFill>
                  <a:schemeClr val="tx1"/>
                </a:solidFill>
              </a:rPr>
              <a:t>, con le modalità indicate di seguito, costruendo le tracce delle prove d’esame con le modalità di cui ai seguenti commi</a:t>
            </a:r>
            <a:r>
              <a:rPr lang="it-IT" sz="1500" dirty="0">
                <a:solidFill>
                  <a:schemeClr val="tx1"/>
                </a:solidFill>
              </a:rPr>
              <a:t>.</a:t>
            </a:r>
          </a:p>
          <a:p>
            <a:pPr>
              <a:spcAft>
                <a:spcPts val="450"/>
              </a:spcAft>
            </a:pPr>
            <a:endParaRPr lang="it-IT" sz="825" i="1" dirty="0">
              <a:solidFill>
                <a:schemeClr val="tx1"/>
              </a:solidFill>
            </a:endParaRPr>
          </a:p>
        </p:txBody>
      </p:sp>
      <p:sp>
        <p:nvSpPr>
          <p:cNvPr id="5" name="Segnaposto testo 2">
            <a:extLst>
              <a:ext uri="{FF2B5EF4-FFF2-40B4-BE49-F238E27FC236}">
                <a16:creationId xmlns:a16="http://schemas.microsoft.com/office/drawing/2014/main" id="{3F9C558A-FA5B-D555-15D1-D45CFBBF4FC2}"/>
              </a:ext>
            </a:extLst>
          </p:cNvPr>
          <p:cNvSpPr txBox="1">
            <a:spLocks/>
          </p:cNvSpPr>
          <p:nvPr/>
        </p:nvSpPr>
        <p:spPr>
          <a:xfrm>
            <a:off x="404446" y="2088520"/>
            <a:ext cx="8335107" cy="2669425"/>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450"/>
              </a:spcAft>
            </a:pPr>
            <a:r>
              <a:rPr lang="it-IT" sz="1500" dirty="0">
                <a:solidFill>
                  <a:schemeClr val="tx1"/>
                </a:solidFill>
              </a:rPr>
              <a:t>Riguardo alla tempistica, l’articolo 20 comma 4 specifica che:</a:t>
            </a:r>
          </a:p>
          <a:p>
            <a:pPr algn="just">
              <a:spcAft>
                <a:spcPts val="450"/>
              </a:spcAft>
            </a:pPr>
            <a:r>
              <a:rPr lang="it-IT" sz="1500" i="1" dirty="0">
                <a:solidFill>
                  <a:schemeClr val="tx1"/>
                </a:solidFill>
              </a:rPr>
              <a:t>La </a:t>
            </a:r>
            <a:r>
              <a:rPr lang="it-IT" sz="1500" b="1" i="1" dirty="0">
                <a:solidFill>
                  <a:schemeClr val="tx1"/>
                </a:solidFill>
              </a:rPr>
              <a:t>trasmissione</a:t>
            </a:r>
            <a:r>
              <a:rPr lang="it-IT" sz="1500" i="1" dirty="0">
                <a:solidFill>
                  <a:schemeClr val="tx1"/>
                </a:solidFill>
              </a:rPr>
              <a:t> della </a:t>
            </a:r>
            <a:r>
              <a:rPr lang="it-IT" sz="1500" b="1" i="1" dirty="0">
                <a:solidFill>
                  <a:schemeClr val="tx1"/>
                </a:solidFill>
              </a:rPr>
              <a:t>parte ministeriale </a:t>
            </a:r>
            <a:r>
              <a:rPr lang="it-IT" sz="1500" i="1" dirty="0">
                <a:solidFill>
                  <a:schemeClr val="tx1"/>
                </a:solidFill>
              </a:rPr>
              <a:t>della prova avviene tramite plico telematico, </a:t>
            </a:r>
            <a:r>
              <a:rPr lang="it-IT" sz="1500" b="1" i="1" dirty="0">
                <a:solidFill>
                  <a:schemeClr val="tx1"/>
                </a:solidFill>
              </a:rPr>
              <a:t>il martedì precedente il giorno di svolgimento della seconda prova</a:t>
            </a:r>
            <a:r>
              <a:rPr lang="it-IT" sz="1500" i="1" dirty="0">
                <a:solidFill>
                  <a:schemeClr val="tx1"/>
                </a:solidFill>
              </a:rPr>
              <a:t>. La chiave per l’apertura del plico viene fornita </a:t>
            </a:r>
            <a:r>
              <a:rPr lang="it-IT" sz="1500" b="1" i="1" dirty="0">
                <a:solidFill>
                  <a:schemeClr val="tx1"/>
                </a:solidFill>
              </a:rPr>
              <a:t>alle ore 8:30</a:t>
            </a:r>
            <a:r>
              <a:rPr lang="it-IT" sz="1500" i="1" dirty="0">
                <a:solidFill>
                  <a:schemeClr val="tx1"/>
                </a:solidFill>
              </a:rPr>
              <a:t>; le commissioni elaborano, </a:t>
            </a:r>
            <a:r>
              <a:rPr lang="it-IT" sz="1500" b="1" i="1" dirty="0">
                <a:solidFill>
                  <a:schemeClr val="tx1"/>
                </a:solidFill>
              </a:rPr>
              <a:t>entro il mercoledì </a:t>
            </a:r>
            <a:r>
              <a:rPr lang="it-IT" sz="1500" i="1" dirty="0">
                <a:solidFill>
                  <a:schemeClr val="tx1"/>
                </a:solidFill>
              </a:rPr>
              <a:t>21 giugno per la sessione ordinaria ed entro il mercoledì 6 luglio per la sessione suppletiva, </a:t>
            </a:r>
            <a:r>
              <a:rPr lang="it-IT" sz="1500" b="1" i="1" dirty="0">
                <a:solidFill>
                  <a:schemeClr val="tx1"/>
                </a:solidFill>
              </a:rPr>
              <a:t>tre proposte di traccia</a:t>
            </a:r>
            <a:r>
              <a:rPr lang="it-IT" sz="1500" i="1" dirty="0">
                <a:solidFill>
                  <a:schemeClr val="tx1"/>
                </a:solidFill>
              </a:rPr>
              <a:t>. </a:t>
            </a:r>
            <a:r>
              <a:rPr lang="it-IT" sz="1500" b="1" i="1" dirty="0">
                <a:solidFill>
                  <a:schemeClr val="tx1"/>
                </a:solidFill>
              </a:rPr>
              <a:t>Tra tali proposte viene sorteggiata</a:t>
            </a:r>
            <a:r>
              <a:rPr lang="it-IT" sz="1500" i="1" dirty="0">
                <a:solidFill>
                  <a:schemeClr val="tx1"/>
                </a:solidFill>
              </a:rPr>
              <a:t>, il giorno dello svolgimento della seconda prova scritta, la traccia che verrà svolta dai candidati.</a:t>
            </a:r>
          </a:p>
          <a:p>
            <a:pPr>
              <a:spcAft>
                <a:spcPts val="450"/>
              </a:spcAft>
            </a:pPr>
            <a:endParaRPr lang="it-IT" sz="825" i="1" dirty="0">
              <a:solidFill>
                <a:schemeClr val="tx1"/>
              </a:solidFill>
            </a:endParaRPr>
          </a:p>
        </p:txBody>
      </p:sp>
    </p:spTree>
    <p:extLst>
      <p:ext uri="{BB962C8B-B14F-4D97-AF65-F5344CB8AC3E}">
        <p14:creationId xmlns:p14="http://schemas.microsoft.com/office/powerpoint/2010/main" val="25026784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Seconda prova scritta</a:t>
            </a:r>
            <a:endParaRPr lang="it-IT" dirty="0">
              <a:solidFill>
                <a:srgbClr val="00B0F0"/>
              </a:solidFill>
              <a:latin typeface="+mj-lt"/>
            </a:endParaRPr>
          </a:p>
        </p:txBody>
      </p:sp>
      <p:sp>
        <p:nvSpPr>
          <p:cNvPr id="3" name="Segnaposto testo 2"/>
          <p:cNvSpPr>
            <a:spLocks noGrp="1"/>
          </p:cNvSpPr>
          <p:nvPr>
            <p:ph type="body" sz="quarter" idx="11"/>
          </p:nvPr>
        </p:nvSpPr>
        <p:spPr>
          <a:xfrm>
            <a:off x="654050" y="962891"/>
            <a:ext cx="6183313" cy="3517669"/>
          </a:xfrm>
        </p:spPr>
        <p:txBody>
          <a:bodyPr>
            <a:normAutofit/>
          </a:bodyPr>
          <a:lstStyle/>
          <a:p>
            <a:pPr marL="285750" indent="-285750" algn="just">
              <a:spcBef>
                <a:spcPts val="0"/>
              </a:spcBef>
              <a:spcAft>
                <a:spcPts val="600"/>
              </a:spcAft>
              <a:buClrTx/>
              <a:buSzTx/>
              <a:buFont typeface="Wingdings" charset="2"/>
              <a:buChar char="Ø"/>
            </a:pPr>
            <a:r>
              <a:rPr lang="it-IT" dirty="0">
                <a:solidFill>
                  <a:srgbClr val="000000"/>
                </a:solidFill>
                <a:latin typeface="Arial"/>
              </a:rPr>
              <a:t>Le </a:t>
            </a:r>
            <a:r>
              <a:rPr lang="it-IT" b="1" dirty="0">
                <a:solidFill>
                  <a:srgbClr val="000000"/>
                </a:solidFill>
                <a:latin typeface="Arial"/>
              </a:rPr>
              <a:t>disposizioni </a:t>
            </a:r>
            <a:r>
              <a:rPr lang="it-IT" dirty="0">
                <a:solidFill>
                  <a:srgbClr val="000000"/>
                </a:solidFill>
                <a:latin typeface="Arial"/>
              </a:rPr>
              <a:t>sulla seconda prova dei professionali di nuovo ordinamento sono contenute nell’</a:t>
            </a:r>
            <a:r>
              <a:rPr lang="it-IT" b="1" dirty="0">
                <a:solidFill>
                  <a:srgbClr val="000000"/>
                </a:solidFill>
                <a:latin typeface="Arial"/>
              </a:rPr>
              <a:t>articolo 20, commi 3-6; </a:t>
            </a:r>
            <a:r>
              <a:rPr lang="it-IT" dirty="0">
                <a:solidFill>
                  <a:srgbClr val="000000"/>
                </a:solidFill>
                <a:latin typeface="Arial"/>
              </a:rPr>
              <a:t>per i professionali dell’</a:t>
            </a:r>
            <a:r>
              <a:rPr lang="it-IT" b="1" dirty="0">
                <a:solidFill>
                  <a:srgbClr val="000000"/>
                </a:solidFill>
                <a:latin typeface="Arial"/>
              </a:rPr>
              <a:t>Istruzione</a:t>
            </a:r>
            <a:r>
              <a:rPr lang="it-IT" dirty="0">
                <a:solidFill>
                  <a:srgbClr val="000000"/>
                </a:solidFill>
                <a:latin typeface="Arial"/>
              </a:rPr>
              <a:t> degli </a:t>
            </a:r>
            <a:r>
              <a:rPr lang="it-IT" b="1" dirty="0">
                <a:solidFill>
                  <a:srgbClr val="000000"/>
                </a:solidFill>
                <a:latin typeface="Arial"/>
              </a:rPr>
              <a:t>adulti</a:t>
            </a:r>
            <a:r>
              <a:rPr lang="it-IT" dirty="0">
                <a:solidFill>
                  <a:srgbClr val="000000"/>
                </a:solidFill>
                <a:latin typeface="Arial"/>
              </a:rPr>
              <a:t> nell’</a:t>
            </a:r>
            <a:r>
              <a:rPr lang="it-IT" b="1" dirty="0">
                <a:solidFill>
                  <a:srgbClr val="000000"/>
                </a:solidFill>
                <a:latin typeface="Arial"/>
              </a:rPr>
              <a:t>articolo 20 comma 8.</a:t>
            </a:r>
          </a:p>
          <a:p>
            <a:pPr marL="285750" indent="-285750" algn="just">
              <a:spcBef>
                <a:spcPts val="0"/>
              </a:spcBef>
              <a:spcAft>
                <a:spcPts val="600"/>
              </a:spcAft>
              <a:buClrTx/>
              <a:buSzTx/>
              <a:buFont typeface="Wingdings" charset="2"/>
              <a:buChar char="Ø"/>
            </a:pPr>
            <a:r>
              <a:rPr lang="it-IT" dirty="0">
                <a:solidFill>
                  <a:srgbClr val="000000"/>
                </a:solidFill>
                <a:latin typeface="Arial"/>
              </a:rPr>
              <a:t>Per i licei, gli istituti tecnici e i percorsi di istituto professionale dell’Istruzione degli adulti (che seguono il previgente ordinamento) la seconda prova, per l’anno scolastico 2022/2023, ha per oggetto </a:t>
            </a:r>
            <a:r>
              <a:rPr lang="it-IT" b="1" dirty="0">
                <a:solidFill>
                  <a:srgbClr val="000000"/>
                </a:solidFill>
                <a:latin typeface="Arial"/>
              </a:rPr>
              <a:t>una sola disciplina </a:t>
            </a:r>
            <a:r>
              <a:rPr lang="it-IT" dirty="0">
                <a:solidFill>
                  <a:srgbClr val="000000"/>
                </a:solidFill>
                <a:latin typeface="Arial"/>
              </a:rPr>
              <a:t>caratterizzante, individuata dagli allegati al </a:t>
            </a:r>
            <a:r>
              <a:rPr lang="it-IT" dirty="0" err="1">
                <a:solidFill>
                  <a:srgbClr val="000000"/>
                </a:solidFill>
                <a:latin typeface="Arial"/>
              </a:rPr>
              <a:t>d.m.</a:t>
            </a:r>
            <a:r>
              <a:rPr lang="it-IT" dirty="0">
                <a:solidFill>
                  <a:srgbClr val="000000"/>
                </a:solidFill>
                <a:latin typeface="Arial"/>
              </a:rPr>
              <a:t> n. 11 del 25 gennaio 2023 </a:t>
            </a:r>
          </a:p>
          <a:p>
            <a:pPr marL="285750" indent="-285750" algn="just">
              <a:spcBef>
                <a:spcPts val="0"/>
              </a:spcBef>
              <a:spcAft>
                <a:spcPts val="600"/>
              </a:spcAft>
              <a:buClrTx/>
              <a:buSzTx/>
              <a:buFont typeface="Wingdings" charset="2"/>
              <a:buChar char="Ø"/>
            </a:pPr>
            <a:r>
              <a:rPr lang="it-IT" dirty="0">
                <a:solidFill>
                  <a:srgbClr val="000000"/>
                </a:solidFill>
                <a:latin typeface="Arial"/>
              </a:rPr>
              <a:t>Per questi istituti i </a:t>
            </a:r>
            <a:r>
              <a:rPr lang="it-IT" b="1" dirty="0">
                <a:solidFill>
                  <a:srgbClr val="000000"/>
                </a:solidFill>
                <a:latin typeface="Arial"/>
              </a:rPr>
              <a:t>quadri di riferimento</a:t>
            </a:r>
            <a:r>
              <a:rPr lang="it-IT" dirty="0">
                <a:solidFill>
                  <a:srgbClr val="000000"/>
                </a:solidFill>
                <a:latin typeface="Arial"/>
              </a:rPr>
              <a:t> sono quelli adottati con </a:t>
            </a:r>
            <a:r>
              <a:rPr lang="it-IT" dirty="0" err="1">
                <a:solidFill>
                  <a:srgbClr val="000000"/>
                </a:solidFill>
                <a:latin typeface="Arial"/>
              </a:rPr>
              <a:t>d.m.</a:t>
            </a:r>
            <a:r>
              <a:rPr lang="it-IT" dirty="0">
                <a:solidFill>
                  <a:srgbClr val="000000"/>
                </a:solidFill>
                <a:latin typeface="Arial"/>
              </a:rPr>
              <a:t> n. </a:t>
            </a:r>
            <a:r>
              <a:rPr lang="it-IT" b="1" dirty="0">
                <a:solidFill>
                  <a:srgbClr val="000000"/>
                </a:solidFill>
                <a:latin typeface="Arial"/>
              </a:rPr>
              <a:t>769/2018</a:t>
            </a:r>
            <a:r>
              <a:rPr lang="it-IT" dirty="0">
                <a:solidFill>
                  <a:srgbClr val="000000"/>
                </a:solidFill>
                <a:latin typeface="Arial"/>
              </a:rPr>
              <a:t>. </a:t>
            </a:r>
          </a:p>
          <a:p>
            <a:pPr marL="285750" indent="-285750" algn="just">
              <a:spcBef>
                <a:spcPts val="0"/>
              </a:spcBef>
              <a:spcAft>
                <a:spcPts val="600"/>
              </a:spcAft>
              <a:buClrTx/>
              <a:buSzTx/>
              <a:buFont typeface="Wingdings" charset="2"/>
              <a:buChar char="Ø"/>
            </a:pPr>
            <a:r>
              <a:rPr lang="it-IT" dirty="0">
                <a:solidFill>
                  <a:srgbClr val="000000"/>
                </a:solidFill>
                <a:latin typeface="Arial"/>
              </a:rPr>
              <a:t>Per gli istituti professionali di nuovo ordinamento i </a:t>
            </a:r>
            <a:r>
              <a:rPr lang="it-IT" b="1" dirty="0">
                <a:solidFill>
                  <a:srgbClr val="000000"/>
                </a:solidFill>
                <a:latin typeface="Arial"/>
              </a:rPr>
              <a:t>quadri di riferimento</a:t>
            </a:r>
            <a:r>
              <a:rPr lang="it-IT" dirty="0">
                <a:solidFill>
                  <a:srgbClr val="000000"/>
                </a:solidFill>
                <a:latin typeface="Arial"/>
              </a:rPr>
              <a:t> sono stati adottati con </a:t>
            </a:r>
            <a:r>
              <a:rPr lang="it-IT" dirty="0" err="1">
                <a:solidFill>
                  <a:srgbClr val="000000"/>
                </a:solidFill>
                <a:latin typeface="Arial"/>
              </a:rPr>
              <a:t>d.m.</a:t>
            </a:r>
            <a:r>
              <a:rPr lang="it-IT" dirty="0">
                <a:solidFill>
                  <a:srgbClr val="000000"/>
                </a:solidFill>
                <a:latin typeface="Arial"/>
              </a:rPr>
              <a:t> n. </a:t>
            </a:r>
            <a:r>
              <a:rPr lang="it-IT" b="1" dirty="0">
                <a:solidFill>
                  <a:srgbClr val="000000"/>
                </a:solidFill>
                <a:latin typeface="Arial"/>
              </a:rPr>
              <a:t>164/2022.</a:t>
            </a:r>
            <a:r>
              <a:rPr lang="it-IT" dirty="0">
                <a:solidFill>
                  <a:srgbClr val="000000"/>
                </a:solidFill>
                <a:latin typeface="Arial"/>
              </a:rPr>
              <a:t> </a:t>
            </a:r>
          </a:p>
        </p:txBody>
      </p:sp>
    </p:spTree>
    <p:extLst>
      <p:ext uri="{BB962C8B-B14F-4D97-AF65-F5344CB8AC3E}">
        <p14:creationId xmlns:p14="http://schemas.microsoft.com/office/powerpoint/2010/main" val="130609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ivanie in aula vuota">
            <a:extLst>
              <a:ext uri="{FF2B5EF4-FFF2-40B4-BE49-F238E27FC236}">
                <a16:creationId xmlns:a16="http://schemas.microsoft.com/office/drawing/2014/main" id="{258DD3C0-23B4-E996-140E-2B8A5E10A3F9}"/>
              </a:ext>
            </a:extLst>
          </p:cNvPr>
          <p:cNvPicPr>
            <a:picLocks noChangeAspect="1"/>
          </p:cNvPicPr>
          <p:nvPr/>
        </p:nvPicPr>
        <p:blipFill rotWithShape="1">
          <a:blip r:embed="rId2"/>
          <a:srcRect l="24495" r="21119"/>
          <a:stretch/>
        </p:blipFill>
        <p:spPr>
          <a:xfrm>
            <a:off x="3" y="0"/>
            <a:ext cx="2817053" cy="514350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9" name="Segnaposto testo 1">
            <a:extLst>
              <a:ext uri="{FF2B5EF4-FFF2-40B4-BE49-F238E27FC236}">
                <a16:creationId xmlns:a16="http://schemas.microsoft.com/office/drawing/2014/main" id="{2240C660-2216-0DBC-1558-44F6E6FF8B1E}"/>
              </a:ext>
            </a:extLst>
          </p:cNvPr>
          <p:cNvSpPr txBox="1">
            <a:spLocks/>
          </p:cNvSpPr>
          <p:nvPr/>
        </p:nvSpPr>
        <p:spPr>
          <a:xfrm>
            <a:off x="3281882" y="554557"/>
            <a:ext cx="4746660"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Tornano le commissioni miste</a:t>
            </a:r>
          </a:p>
          <a:p>
            <a:r>
              <a:rPr lang="it-IT" sz="825" dirty="0">
                <a:solidFill>
                  <a:srgbClr val="00B0F0"/>
                </a:solidFill>
                <a:latin typeface="+mj-lt"/>
              </a:rPr>
              <a:t> </a:t>
            </a:r>
          </a:p>
        </p:txBody>
      </p:sp>
      <p:sp>
        <p:nvSpPr>
          <p:cNvPr id="10" name="Segnaposto testo 2">
            <a:extLst>
              <a:ext uri="{FF2B5EF4-FFF2-40B4-BE49-F238E27FC236}">
                <a16:creationId xmlns:a16="http://schemas.microsoft.com/office/drawing/2014/main" id="{90196A3E-6B7B-574A-5AFD-CEB9E0C1D31A}"/>
              </a:ext>
            </a:extLst>
          </p:cNvPr>
          <p:cNvSpPr txBox="1">
            <a:spLocks/>
          </p:cNvSpPr>
          <p:nvPr/>
        </p:nvSpPr>
        <p:spPr>
          <a:xfrm>
            <a:off x="3009014" y="1137684"/>
            <a:ext cx="5812022" cy="3225059"/>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it-IT" sz="1500" dirty="0">
                <a:solidFill>
                  <a:schemeClr val="tx1"/>
                </a:solidFill>
                <a:latin typeface="+mj-lt"/>
                <a:cs typeface="Arial" panose="020B0604020202020204" pitchFamily="34" charset="0"/>
              </a:rPr>
              <a:t>Art. 12: </a:t>
            </a:r>
            <a:r>
              <a:rPr lang="it-IT" sz="1500" i="1" dirty="0">
                <a:solidFill>
                  <a:schemeClr val="tx1"/>
                </a:solidFill>
                <a:latin typeface="+mj-lt"/>
                <a:cs typeface="Arial" panose="020B0604020202020204" pitchFamily="34" charset="0"/>
              </a:rPr>
              <a:t>Presso le istituzioni scolastiche statali e paritarie sede di esame di Stato sono costituite commissioni d’esame, una ogni due classi, presiedute da </a:t>
            </a:r>
            <a:r>
              <a:rPr lang="it-IT" sz="1500" b="1" i="1" dirty="0">
                <a:solidFill>
                  <a:schemeClr val="tx1"/>
                </a:solidFill>
                <a:latin typeface="+mj-lt"/>
                <a:cs typeface="Arial" panose="020B0604020202020204" pitchFamily="34" charset="0"/>
              </a:rPr>
              <a:t>un presidente esterno </a:t>
            </a:r>
            <a:r>
              <a:rPr lang="it-IT" sz="1500" i="1" dirty="0">
                <a:solidFill>
                  <a:schemeClr val="tx1"/>
                </a:solidFill>
                <a:latin typeface="+mj-lt"/>
                <a:cs typeface="Arial" panose="020B0604020202020204" pitchFamily="34" charset="0"/>
              </a:rPr>
              <a:t>all’istituzione scolastica e composte da </a:t>
            </a:r>
            <a:r>
              <a:rPr lang="it-IT" sz="1500" b="1" i="1" dirty="0">
                <a:solidFill>
                  <a:schemeClr val="tx1"/>
                </a:solidFill>
                <a:latin typeface="+mj-lt"/>
                <a:cs typeface="Arial" panose="020B0604020202020204" pitchFamily="34" charset="0"/>
              </a:rPr>
              <a:t>tre membri esterni </a:t>
            </a:r>
            <a:r>
              <a:rPr lang="it-IT" sz="1500" i="1" dirty="0">
                <a:solidFill>
                  <a:schemeClr val="tx1"/>
                </a:solidFill>
                <a:latin typeface="+mj-lt"/>
                <a:cs typeface="Arial" panose="020B0604020202020204" pitchFamily="34" charset="0"/>
              </a:rPr>
              <a:t>e, per ciascuna delle due classi abbinate, da </a:t>
            </a:r>
            <a:r>
              <a:rPr lang="it-IT" sz="1500" b="1" i="1" dirty="0">
                <a:solidFill>
                  <a:schemeClr val="tx1"/>
                </a:solidFill>
                <a:latin typeface="+mj-lt"/>
                <a:cs typeface="Arial" panose="020B0604020202020204" pitchFamily="34" charset="0"/>
              </a:rPr>
              <a:t>tre membri interni </a:t>
            </a:r>
            <a:r>
              <a:rPr lang="it-IT" sz="1500" i="1" dirty="0">
                <a:solidFill>
                  <a:schemeClr val="tx1"/>
                </a:solidFill>
                <a:latin typeface="+mj-lt"/>
                <a:cs typeface="Arial" panose="020B0604020202020204" pitchFamily="34" charset="0"/>
              </a:rPr>
              <a:t>appartenenti all’istituzione scolastica sede di esame. Le commissioni d’esame sono </a:t>
            </a:r>
            <a:r>
              <a:rPr lang="it-IT" sz="1500" b="1" i="1" dirty="0">
                <a:solidFill>
                  <a:schemeClr val="tx1"/>
                </a:solidFill>
                <a:latin typeface="+mj-lt"/>
                <a:cs typeface="Arial" panose="020B0604020202020204" pitchFamily="34" charset="0"/>
              </a:rPr>
              <a:t>articolate in due commissioni/classi</a:t>
            </a:r>
            <a:r>
              <a:rPr lang="it-IT" sz="1500" i="1" dirty="0">
                <a:solidFill>
                  <a:schemeClr val="tx1"/>
                </a:solidFill>
                <a:latin typeface="+mj-lt"/>
                <a:cs typeface="Arial" panose="020B0604020202020204" pitchFamily="34" charset="0"/>
              </a:rPr>
              <a:t>.</a:t>
            </a:r>
          </a:p>
          <a:p>
            <a:pPr algn="just"/>
            <a:r>
              <a:rPr lang="it-IT" sz="1500" dirty="0">
                <a:solidFill>
                  <a:schemeClr val="tx1"/>
                </a:solidFill>
                <a:latin typeface="+mj-lt"/>
                <a:cs typeface="Arial" panose="020B0604020202020204" pitchFamily="34" charset="0"/>
              </a:rPr>
              <a:t>Si fa notare che nell’ordinanza di quest’anno il termine “sottocommissione” è stato sostituito dal termine “</a:t>
            </a:r>
            <a:r>
              <a:rPr lang="it-IT" sz="1500" b="1" dirty="0">
                <a:solidFill>
                  <a:schemeClr val="tx1"/>
                </a:solidFill>
                <a:latin typeface="+mj-lt"/>
                <a:cs typeface="Arial" panose="020B0604020202020204" pitchFamily="34" charset="0"/>
              </a:rPr>
              <a:t>commissione/classe</a:t>
            </a:r>
            <a:r>
              <a:rPr lang="it-IT" sz="1500" dirty="0">
                <a:solidFill>
                  <a:schemeClr val="tx1"/>
                </a:solidFill>
                <a:latin typeface="+mj-lt"/>
                <a:cs typeface="Arial" panose="020B0604020202020204" pitchFamily="34" charset="0"/>
              </a:rPr>
              <a:t>”.</a:t>
            </a:r>
          </a:p>
        </p:txBody>
      </p:sp>
    </p:spTree>
    <p:extLst>
      <p:ext uri="{BB962C8B-B14F-4D97-AF65-F5344CB8AC3E}">
        <p14:creationId xmlns:p14="http://schemas.microsoft.com/office/powerpoint/2010/main" val="3584400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47194" y="474176"/>
            <a:ext cx="6529034" cy="625159"/>
          </a:xfrm>
        </p:spPr>
        <p:txBody>
          <a:bodyPr/>
          <a:lstStyle/>
          <a:p>
            <a:pPr algn="ctr">
              <a:spcBef>
                <a:spcPts val="0"/>
              </a:spcBef>
            </a:pPr>
            <a:r>
              <a:rPr lang="it-IT" sz="2000" dirty="0">
                <a:solidFill>
                  <a:srgbClr val="00B0F0"/>
                </a:solidFill>
                <a:latin typeface="+mj-lt"/>
              </a:rPr>
              <a:t>Seconda prova - Nuovi professionali </a:t>
            </a:r>
            <a:endParaRPr lang="it-IT" dirty="0">
              <a:solidFill>
                <a:srgbClr val="00B0F0"/>
              </a:solidFill>
              <a:latin typeface="+mj-lt"/>
            </a:endParaRPr>
          </a:p>
        </p:txBody>
      </p:sp>
      <p:sp>
        <p:nvSpPr>
          <p:cNvPr id="3" name="Segnaposto testo 2"/>
          <p:cNvSpPr>
            <a:spLocks noGrp="1"/>
          </p:cNvSpPr>
          <p:nvPr>
            <p:ph type="body" sz="quarter" idx="11"/>
          </p:nvPr>
        </p:nvSpPr>
        <p:spPr>
          <a:xfrm>
            <a:off x="654050" y="1011233"/>
            <a:ext cx="6322178" cy="3370951"/>
          </a:xfrm>
        </p:spPr>
        <p:txBody>
          <a:bodyPr/>
          <a:lstStyle/>
          <a:p>
            <a:pPr algn="just">
              <a:spcBef>
                <a:spcPts val="0"/>
              </a:spcBef>
              <a:spcAft>
                <a:spcPts val="400"/>
              </a:spcAft>
              <a:buClrTx/>
              <a:buSzTx/>
            </a:pPr>
            <a:r>
              <a:rPr lang="it-IT" dirty="0">
                <a:solidFill>
                  <a:schemeClr val="tx1"/>
                </a:solidFill>
                <a:latin typeface="+mn-lt"/>
                <a:cs typeface="Arial"/>
                <a:sym typeface="Arial"/>
              </a:rPr>
              <a:t>Le </a:t>
            </a:r>
            <a:r>
              <a:rPr lang="it-IT" dirty="0">
                <a:solidFill>
                  <a:schemeClr val="bg1"/>
                </a:solidFill>
                <a:latin typeface="+mn-lt"/>
                <a:cs typeface="Arial"/>
                <a:sym typeface="Arial"/>
              </a:rPr>
              <a:t>tematiche da evidenziare:</a:t>
            </a:r>
          </a:p>
          <a:p>
            <a:pPr algn="just">
              <a:spcBef>
                <a:spcPts val="0"/>
              </a:spcBef>
              <a:spcAft>
                <a:spcPts val="400"/>
              </a:spcAft>
              <a:buClrTx/>
              <a:buSzTx/>
            </a:pPr>
            <a:endParaRPr lang="it-IT" dirty="0">
              <a:solidFill>
                <a:schemeClr val="bg1"/>
              </a:solidFill>
              <a:latin typeface="+mn-lt"/>
              <a:cs typeface="Arial"/>
              <a:sym typeface="Arial"/>
            </a:endParaRPr>
          </a:p>
          <a:p>
            <a:pPr marL="285750" indent="-285750" algn="just">
              <a:spcBef>
                <a:spcPts val="0"/>
              </a:spcBef>
              <a:spcAft>
                <a:spcPts val="400"/>
              </a:spcAft>
              <a:buClrTx/>
              <a:buSzTx/>
              <a:buFont typeface="Wingdings" panose="05000000000000000000" pitchFamily="2" charset="2"/>
              <a:buChar char="Ø"/>
            </a:pPr>
            <a:r>
              <a:rPr lang="it-IT" dirty="0">
                <a:solidFill>
                  <a:schemeClr val="bg1"/>
                </a:solidFill>
                <a:latin typeface="+mn-lt"/>
                <a:cs typeface="Arial"/>
                <a:sym typeface="Arial"/>
              </a:rPr>
              <a:t>prova che </a:t>
            </a:r>
            <a:r>
              <a:rPr lang="it-IT" b="1" dirty="0">
                <a:solidFill>
                  <a:schemeClr val="bg1"/>
                </a:solidFill>
                <a:latin typeface="+mn-lt"/>
                <a:cs typeface="Arial"/>
                <a:sym typeface="Arial"/>
              </a:rPr>
              <a:t>verte su competenze </a:t>
            </a:r>
            <a:r>
              <a:rPr lang="it-IT" dirty="0">
                <a:solidFill>
                  <a:schemeClr val="bg1"/>
                </a:solidFill>
                <a:latin typeface="+mn-lt"/>
                <a:cs typeface="Arial"/>
                <a:sym typeface="Arial"/>
              </a:rPr>
              <a:t>e non su discipline</a:t>
            </a:r>
          </a:p>
          <a:p>
            <a:pPr marL="285750" indent="-285750" algn="just">
              <a:spcBef>
                <a:spcPts val="0"/>
              </a:spcBef>
              <a:spcAft>
                <a:spcPts val="400"/>
              </a:spcAft>
              <a:buClrTx/>
              <a:buSzTx/>
              <a:buFont typeface="Wingdings" panose="05000000000000000000" pitchFamily="2" charset="2"/>
              <a:buChar char="Ø"/>
            </a:pPr>
            <a:r>
              <a:rPr lang="it-IT" dirty="0">
                <a:solidFill>
                  <a:schemeClr val="bg1"/>
                </a:solidFill>
                <a:latin typeface="+mn-lt"/>
                <a:cs typeface="Arial"/>
                <a:sym typeface="Arial"/>
              </a:rPr>
              <a:t>la nuova modalità di effettuazione della seconda prova scritta comporta la </a:t>
            </a:r>
            <a:r>
              <a:rPr lang="it-IT" b="1" dirty="0">
                <a:solidFill>
                  <a:schemeClr val="bg1"/>
                </a:solidFill>
                <a:latin typeface="+mn-lt"/>
                <a:cs typeface="Arial"/>
                <a:sym typeface="Arial"/>
              </a:rPr>
              <a:t>calendarizzazione della/e riunione/i in cui definire le tre proposte di traccia</a:t>
            </a:r>
            <a:r>
              <a:rPr lang="it-IT" dirty="0">
                <a:solidFill>
                  <a:schemeClr val="bg1"/>
                </a:solidFill>
                <a:latin typeface="+mn-lt"/>
                <a:cs typeface="Arial"/>
                <a:sym typeface="Arial"/>
              </a:rPr>
              <a:t> e l’eventuale griglia di valutazione comune</a:t>
            </a:r>
          </a:p>
          <a:p>
            <a:pPr marL="285750" indent="-285750" algn="just">
              <a:spcBef>
                <a:spcPts val="0"/>
              </a:spcBef>
              <a:spcAft>
                <a:spcPts val="400"/>
              </a:spcAft>
              <a:buClrTx/>
              <a:buSzTx/>
              <a:buFont typeface="Wingdings" panose="05000000000000000000" pitchFamily="2" charset="2"/>
              <a:buChar char="Ø"/>
            </a:pPr>
            <a:r>
              <a:rPr lang="it-IT" b="1" dirty="0">
                <a:solidFill>
                  <a:schemeClr val="bg1"/>
                </a:solidFill>
                <a:latin typeface="+mn-lt"/>
              </a:rPr>
              <a:t>apertura</a:t>
            </a:r>
            <a:r>
              <a:rPr lang="it-IT" dirty="0">
                <a:solidFill>
                  <a:schemeClr val="bg1"/>
                </a:solidFill>
                <a:latin typeface="+mn-lt"/>
              </a:rPr>
              <a:t> della parte di </a:t>
            </a:r>
            <a:r>
              <a:rPr lang="it-IT" b="1" dirty="0">
                <a:solidFill>
                  <a:schemeClr val="bg1"/>
                </a:solidFill>
                <a:latin typeface="+mn-lt"/>
              </a:rPr>
              <a:t>plico</a:t>
            </a:r>
            <a:r>
              <a:rPr lang="it-IT" dirty="0">
                <a:solidFill>
                  <a:schemeClr val="bg1"/>
                </a:solidFill>
                <a:latin typeface="+mn-lt"/>
              </a:rPr>
              <a:t> telematico contenente la «cornice nazionale generale di riferimento» il </a:t>
            </a:r>
            <a:r>
              <a:rPr lang="it-IT" b="1" dirty="0">
                <a:solidFill>
                  <a:schemeClr val="bg1"/>
                </a:solidFill>
                <a:latin typeface="+mn-lt"/>
              </a:rPr>
              <a:t>martedì alle 8.30</a:t>
            </a:r>
          </a:p>
          <a:p>
            <a:pPr marL="285750" indent="-285750" algn="just">
              <a:spcBef>
                <a:spcPts val="0"/>
              </a:spcBef>
              <a:spcAft>
                <a:spcPts val="400"/>
              </a:spcAft>
              <a:buClrTx/>
              <a:buSzTx/>
              <a:buFont typeface="Wingdings" panose="05000000000000000000" pitchFamily="2" charset="2"/>
              <a:buChar char="Ø"/>
            </a:pPr>
            <a:r>
              <a:rPr lang="it-IT" dirty="0">
                <a:solidFill>
                  <a:schemeClr val="bg1"/>
                </a:solidFill>
                <a:latin typeface="+mn-lt"/>
              </a:rPr>
              <a:t>le </a:t>
            </a:r>
            <a:r>
              <a:rPr lang="it-IT" b="1" dirty="0">
                <a:solidFill>
                  <a:schemeClr val="bg1"/>
                </a:solidFill>
                <a:latin typeface="+mn-lt"/>
              </a:rPr>
              <a:t>modalità</a:t>
            </a:r>
            <a:r>
              <a:rPr lang="it-IT" dirty="0">
                <a:solidFill>
                  <a:schemeClr val="bg1"/>
                </a:solidFill>
                <a:latin typeface="+mn-lt"/>
              </a:rPr>
              <a:t> </a:t>
            </a:r>
            <a:r>
              <a:rPr lang="it-IT" b="1" dirty="0">
                <a:solidFill>
                  <a:schemeClr val="bg1"/>
                </a:solidFill>
                <a:latin typeface="+mn-lt"/>
              </a:rPr>
              <a:t>di predisposizione </a:t>
            </a:r>
            <a:r>
              <a:rPr lang="it-IT" dirty="0">
                <a:solidFill>
                  <a:schemeClr val="bg1"/>
                </a:solidFill>
                <a:latin typeface="+mn-lt"/>
              </a:rPr>
              <a:t>delle 3 proposte di traccia (articolo 20 comma 5 A e B)</a:t>
            </a:r>
          </a:p>
        </p:txBody>
      </p:sp>
    </p:spTree>
    <p:extLst>
      <p:ext uri="{BB962C8B-B14F-4D97-AF65-F5344CB8AC3E}">
        <p14:creationId xmlns:p14="http://schemas.microsoft.com/office/powerpoint/2010/main" val="713061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47194" y="474176"/>
            <a:ext cx="6529034" cy="625159"/>
          </a:xfrm>
        </p:spPr>
        <p:txBody>
          <a:bodyPr/>
          <a:lstStyle/>
          <a:p>
            <a:pPr algn="ctr">
              <a:spcBef>
                <a:spcPts val="0"/>
              </a:spcBef>
            </a:pPr>
            <a:r>
              <a:rPr lang="it-IT" sz="2000" dirty="0">
                <a:solidFill>
                  <a:srgbClr val="00B0F0"/>
                </a:solidFill>
                <a:latin typeface="+mj-lt"/>
              </a:rPr>
              <a:t>Nuovi professionali – seconda prova</a:t>
            </a:r>
            <a:endParaRPr lang="it-IT" dirty="0">
              <a:solidFill>
                <a:srgbClr val="00B0F0"/>
              </a:solidFill>
              <a:latin typeface="+mj-lt"/>
            </a:endParaRPr>
          </a:p>
        </p:txBody>
      </p:sp>
      <p:sp>
        <p:nvSpPr>
          <p:cNvPr id="3" name="Segnaposto testo 2"/>
          <p:cNvSpPr>
            <a:spLocks noGrp="1"/>
          </p:cNvSpPr>
          <p:nvPr>
            <p:ph type="body" sz="quarter" idx="11"/>
          </p:nvPr>
        </p:nvSpPr>
        <p:spPr>
          <a:xfrm>
            <a:off x="654050" y="1011233"/>
            <a:ext cx="6322178" cy="3370951"/>
          </a:xfrm>
        </p:spPr>
        <p:txBody>
          <a:bodyPr/>
          <a:lstStyle/>
          <a:p>
            <a:pPr algn="just">
              <a:spcBef>
                <a:spcPts val="0"/>
              </a:spcBef>
              <a:spcAft>
                <a:spcPts val="400"/>
              </a:spcAft>
              <a:buClrTx/>
              <a:buSzTx/>
            </a:pPr>
            <a:r>
              <a:rPr lang="it-IT" dirty="0">
                <a:solidFill>
                  <a:schemeClr val="tx1"/>
                </a:solidFill>
                <a:latin typeface="+mn-lt"/>
                <a:cs typeface="Arial"/>
                <a:sym typeface="Arial"/>
              </a:rPr>
              <a:t>Le tematiche da evidenziare:</a:t>
            </a:r>
          </a:p>
          <a:p>
            <a:pPr algn="just">
              <a:spcBef>
                <a:spcPts val="0"/>
              </a:spcBef>
              <a:spcAft>
                <a:spcPts val="400"/>
              </a:spcAft>
              <a:buClrTx/>
              <a:buSzTx/>
            </a:pPr>
            <a:endParaRPr lang="it-IT" dirty="0">
              <a:solidFill>
                <a:schemeClr val="bg1"/>
              </a:solidFill>
              <a:latin typeface="+mn-lt"/>
              <a:cs typeface="Arial"/>
              <a:sym typeface="Arial"/>
            </a:endParaRPr>
          </a:p>
          <a:p>
            <a:pPr marL="285750" indent="-285750" algn="just">
              <a:spcBef>
                <a:spcPts val="0"/>
              </a:spcBef>
              <a:spcAft>
                <a:spcPts val="400"/>
              </a:spcAft>
              <a:buClrTx/>
              <a:buSzTx/>
              <a:buFont typeface="Wingdings" panose="05000000000000000000" pitchFamily="2" charset="2"/>
              <a:buChar char="Ø"/>
            </a:pPr>
            <a:r>
              <a:rPr lang="it-IT" dirty="0">
                <a:solidFill>
                  <a:schemeClr val="bg1"/>
                </a:solidFill>
                <a:latin typeface="+mn-lt"/>
              </a:rPr>
              <a:t>la definizione della </a:t>
            </a:r>
            <a:r>
              <a:rPr lang="it-IT" b="1" dirty="0">
                <a:solidFill>
                  <a:schemeClr val="bg1"/>
                </a:solidFill>
                <a:latin typeface="+mn-lt"/>
              </a:rPr>
              <a:t>durata</a:t>
            </a:r>
            <a:r>
              <a:rPr lang="it-IT" dirty="0">
                <a:solidFill>
                  <a:schemeClr val="bg1"/>
                </a:solidFill>
                <a:latin typeface="+mn-lt"/>
              </a:rPr>
              <a:t> (compreso l’orario di inizio), l’eventuale prosecuzione con la parte </a:t>
            </a:r>
            <a:r>
              <a:rPr lang="it-IT" b="1" dirty="0">
                <a:solidFill>
                  <a:schemeClr val="bg1"/>
                </a:solidFill>
                <a:latin typeface="+mn-lt"/>
              </a:rPr>
              <a:t>laboratoriale</a:t>
            </a:r>
            <a:r>
              <a:rPr lang="it-IT" dirty="0">
                <a:solidFill>
                  <a:schemeClr val="bg1"/>
                </a:solidFill>
                <a:latin typeface="+mn-lt"/>
              </a:rPr>
              <a:t> il giorno successivo, la </a:t>
            </a:r>
            <a:r>
              <a:rPr lang="it-IT" b="1" dirty="0">
                <a:solidFill>
                  <a:schemeClr val="bg1"/>
                </a:solidFill>
                <a:latin typeface="+mn-lt"/>
              </a:rPr>
              <a:t>griglia di valutazione </a:t>
            </a:r>
            <a:r>
              <a:rPr lang="it-IT" dirty="0">
                <a:solidFill>
                  <a:schemeClr val="bg1"/>
                </a:solidFill>
                <a:latin typeface="+mn-lt"/>
              </a:rPr>
              <a:t>comune per la modalità B</a:t>
            </a:r>
          </a:p>
          <a:p>
            <a:pPr marL="285750" indent="-285750" algn="just">
              <a:spcBef>
                <a:spcPts val="0"/>
              </a:spcBef>
              <a:spcAft>
                <a:spcPts val="400"/>
              </a:spcAft>
              <a:buClrTx/>
              <a:buSzTx/>
              <a:buFont typeface="Wingdings" panose="05000000000000000000" pitchFamily="2" charset="2"/>
              <a:buChar char="Ø"/>
            </a:pPr>
            <a:r>
              <a:rPr lang="it-IT" dirty="0">
                <a:solidFill>
                  <a:schemeClr val="bg1"/>
                </a:solidFill>
                <a:latin typeface="+mn-lt"/>
              </a:rPr>
              <a:t>la gestione di </a:t>
            </a:r>
            <a:r>
              <a:rPr lang="it-IT" b="1" dirty="0">
                <a:solidFill>
                  <a:schemeClr val="bg1"/>
                </a:solidFill>
                <a:latin typeface="+mn-lt"/>
              </a:rPr>
              <a:t>eventuali incompatibilità</a:t>
            </a:r>
            <a:r>
              <a:rPr lang="it-IT" dirty="0">
                <a:solidFill>
                  <a:schemeClr val="bg1"/>
                </a:solidFill>
                <a:latin typeface="+mn-lt"/>
              </a:rPr>
              <a:t> tra classi parallele</a:t>
            </a:r>
          </a:p>
          <a:p>
            <a:pPr algn="just">
              <a:spcBef>
                <a:spcPts val="0"/>
              </a:spcBef>
              <a:spcAft>
                <a:spcPts val="400"/>
              </a:spcAft>
              <a:buClrTx/>
              <a:buSzTx/>
            </a:pPr>
            <a:endParaRPr lang="it-IT" sz="1400" dirty="0">
              <a:solidFill>
                <a:schemeClr val="bg1"/>
              </a:solidFill>
              <a:latin typeface="+mn-lt"/>
            </a:endParaRPr>
          </a:p>
          <a:p>
            <a:pPr algn="just">
              <a:spcBef>
                <a:spcPts val="0"/>
              </a:spcBef>
              <a:spcAft>
                <a:spcPts val="400"/>
              </a:spcAft>
              <a:buClrTx/>
              <a:buSzTx/>
            </a:pPr>
            <a:r>
              <a:rPr lang="it-IT" dirty="0">
                <a:solidFill>
                  <a:schemeClr val="bg1"/>
                </a:solidFill>
                <a:latin typeface="+mn-lt"/>
              </a:rPr>
              <a:t>NB: ricordare che nell’</a:t>
            </a:r>
            <a:r>
              <a:rPr lang="it-IT" b="1" dirty="0">
                <a:solidFill>
                  <a:schemeClr val="bg1"/>
                </a:solidFill>
                <a:latin typeface="+mn-lt"/>
              </a:rPr>
              <a:t>Istruzione degli adulti </a:t>
            </a:r>
            <a:r>
              <a:rPr lang="it-IT" dirty="0">
                <a:solidFill>
                  <a:schemeClr val="bg1"/>
                </a:solidFill>
                <a:latin typeface="+mn-lt"/>
              </a:rPr>
              <a:t>la seconda prova dei professionali segue invece ancora la struttura già utilizzata nel 2019 </a:t>
            </a:r>
            <a:endParaRPr lang="it-IT" b="1" dirty="0">
              <a:solidFill>
                <a:schemeClr val="bg1"/>
              </a:solidFill>
              <a:latin typeface="+mn-lt"/>
            </a:endParaRPr>
          </a:p>
        </p:txBody>
      </p:sp>
    </p:spTree>
    <p:extLst>
      <p:ext uri="{BB962C8B-B14F-4D97-AF65-F5344CB8AC3E}">
        <p14:creationId xmlns:p14="http://schemas.microsoft.com/office/powerpoint/2010/main" val="40833801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A8FEF08-C19C-D192-830C-6258DA416A87}"/>
              </a:ext>
            </a:extLst>
          </p:cNvPr>
          <p:cNvSpPr txBox="1">
            <a:spLocks/>
          </p:cNvSpPr>
          <p:nvPr/>
        </p:nvSpPr>
        <p:spPr>
          <a:xfrm>
            <a:off x="369870" y="355633"/>
            <a:ext cx="7121177" cy="56915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2000" b="1" dirty="0">
                <a:solidFill>
                  <a:schemeClr val="tx1"/>
                </a:solidFill>
                <a:latin typeface="+mj-lt"/>
              </a:rPr>
              <a:t>Seconda prova scritta </a:t>
            </a:r>
          </a:p>
          <a:p>
            <a:pPr algn="ctr"/>
            <a:r>
              <a:rPr lang="it-IT" sz="2000" b="1" dirty="0">
                <a:solidFill>
                  <a:schemeClr val="tx1"/>
                </a:solidFill>
                <a:latin typeface="+mj-lt"/>
              </a:rPr>
              <a:t>Istituti professionali </a:t>
            </a:r>
            <a:r>
              <a:rPr lang="it-IT" sz="2000" b="1" dirty="0" err="1">
                <a:solidFill>
                  <a:schemeClr val="tx1"/>
                </a:solidFill>
                <a:latin typeface="+mj-lt"/>
              </a:rPr>
              <a:t>IdA</a:t>
            </a:r>
            <a:r>
              <a:rPr lang="it-IT" sz="2000" b="1" dirty="0">
                <a:solidFill>
                  <a:schemeClr val="tx1"/>
                </a:solidFill>
                <a:latin typeface="+mj-lt"/>
              </a:rPr>
              <a:t> (previgente ordinamento)</a:t>
            </a:r>
          </a:p>
        </p:txBody>
      </p:sp>
      <p:sp>
        <p:nvSpPr>
          <p:cNvPr id="4" name="Segnaposto testo 2">
            <a:extLst>
              <a:ext uri="{FF2B5EF4-FFF2-40B4-BE49-F238E27FC236}">
                <a16:creationId xmlns:a16="http://schemas.microsoft.com/office/drawing/2014/main" id="{9F3B3995-100A-0A68-FB89-A6090693E9AD}"/>
              </a:ext>
            </a:extLst>
          </p:cNvPr>
          <p:cNvSpPr txBox="1">
            <a:spLocks/>
          </p:cNvSpPr>
          <p:nvPr/>
        </p:nvSpPr>
        <p:spPr>
          <a:xfrm>
            <a:off x="181270" y="1664313"/>
            <a:ext cx="8781460" cy="2336314"/>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450"/>
              </a:spcAft>
            </a:pPr>
            <a:r>
              <a:rPr lang="it-IT" sz="2000" dirty="0">
                <a:solidFill>
                  <a:schemeClr val="tx1"/>
                </a:solidFill>
                <a:latin typeface="+mj-lt"/>
              </a:rPr>
              <a:t>Nei percorsi di secondo livello dell’istruzione professionale, </a:t>
            </a:r>
            <a:r>
              <a:rPr lang="it-IT" sz="2000" b="1" dirty="0">
                <a:solidFill>
                  <a:schemeClr val="tx1"/>
                </a:solidFill>
                <a:latin typeface="+mj-lt"/>
              </a:rPr>
              <a:t>che fanno riferimento al previgente ordinamento</a:t>
            </a:r>
            <a:r>
              <a:rPr lang="it-IT" sz="2000" dirty="0">
                <a:solidFill>
                  <a:schemeClr val="tx1"/>
                </a:solidFill>
                <a:latin typeface="+mj-lt"/>
              </a:rPr>
              <a:t>, la seconda prova d’esame è costituita, </a:t>
            </a:r>
            <a:r>
              <a:rPr lang="it-IT" sz="2000" b="1" dirty="0">
                <a:solidFill>
                  <a:schemeClr val="tx1"/>
                </a:solidFill>
                <a:latin typeface="+mj-lt"/>
              </a:rPr>
              <a:t>come nel 2019</a:t>
            </a:r>
            <a:r>
              <a:rPr lang="it-IT" sz="2000" dirty="0">
                <a:solidFill>
                  <a:schemeClr val="tx1"/>
                </a:solidFill>
                <a:latin typeface="+mj-lt"/>
              </a:rPr>
              <a:t>, da una prima parte nazionale della traccia, inviata tramite plico telematico, e da una seconda parte elaborata dalle commissioni, in coerenza con quanto previsto dai quadri di riferimento di cui al </a:t>
            </a:r>
            <a:r>
              <a:rPr lang="it-IT" sz="2000" dirty="0" err="1">
                <a:solidFill>
                  <a:schemeClr val="tx1"/>
                </a:solidFill>
                <a:latin typeface="+mj-lt"/>
              </a:rPr>
              <a:t>d.m.</a:t>
            </a:r>
            <a:r>
              <a:rPr lang="it-IT" sz="2000" dirty="0">
                <a:solidFill>
                  <a:schemeClr val="tx1"/>
                </a:solidFill>
                <a:latin typeface="+mj-lt"/>
              </a:rPr>
              <a:t> 769 del 2018. </a:t>
            </a:r>
          </a:p>
          <a:p>
            <a:pPr algn="just">
              <a:spcAft>
                <a:spcPts val="450"/>
              </a:spcAft>
            </a:pPr>
            <a:r>
              <a:rPr lang="it-IT" sz="2000" dirty="0">
                <a:solidFill>
                  <a:schemeClr val="tx1"/>
                </a:solidFill>
                <a:latin typeface="+mj-lt"/>
              </a:rPr>
              <a:t>L’articolo 20 comma 8 contiene disposizioni in merito.</a:t>
            </a:r>
          </a:p>
        </p:txBody>
      </p:sp>
    </p:spTree>
    <p:extLst>
      <p:ext uri="{BB962C8B-B14F-4D97-AF65-F5344CB8AC3E}">
        <p14:creationId xmlns:p14="http://schemas.microsoft.com/office/powerpoint/2010/main" val="24684403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3F0A7B6-BCE0-54FD-90BE-456DDB172473}"/>
              </a:ext>
            </a:extLst>
          </p:cNvPr>
          <p:cNvSpPr txBox="1"/>
          <p:nvPr/>
        </p:nvSpPr>
        <p:spPr>
          <a:xfrm>
            <a:off x="446567" y="393405"/>
            <a:ext cx="8187070" cy="4124206"/>
          </a:xfrm>
          <a:prstGeom prst="rect">
            <a:avLst/>
          </a:prstGeom>
          <a:noFill/>
        </p:spPr>
        <p:txBody>
          <a:bodyPr wrap="square">
            <a:spAutoFit/>
          </a:bodyPr>
          <a:lstStyle/>
          <a:p>
            <a:pPr algn="ctr"/>
            <a:r>
              <a:rPr lang="it-IT" sz="2800" b="1" dirty="0"/>
              <a:t>Precauzioni nel corso delle prove scritte</a:t>
            </a:r>
          </a:p>
          <a:p>
            <a:endParaRPr lang="it-IT" dirty="0"/>
          </a:p>
          <a:p>
            <a:endParaRPr lang="it-IT" dirty="0"/>
          </a:p>
          <a:p>
            <a:pPr algn="just"/>
            <a:r>
              <a:rPr lang="it-IT" dirty="0"/>
              <a:t> I presidenti di commissione dovranno adottare tutte le precauzioni necessarie per evitare fughe di notizie relative ai contenuti delle prove scritte d’esame e per impedire ai candidati di comunicare con l’esterno durante l’effettuazione delle prove scritte. </a:t>
            </a:r>
          </a:p>
          <a:p>
            <a:pPr algn="just"/>
            <a:endParaRPr lang="it-IT" dirty="0"/>
          </a:p>
          <a:p>
            <a:pPr algn="just"/>
            <a:r>
              <a:rPr lang="it-IT" dirty="0"/>
              <a:t>I candidati saranno pertanto invitati a consegnare alla commissione, nei giorni delle prove scritte, telefoni cellulari di qualsiasi tipo smartphone e smartwatch di qualsiasi tipo, dispositivi di qualsiasi natura e tipologia in grado di consultare file, di inviare fotografie e immagini, nonché apparecchiature a luce infrarossa o ultravioletta di ogni genere, fatte salve le calcolatrici scientifiche e/o grafiche consentite. </a:t>
            </a:r>
          </a:p>
        </p:txBody>
      </p:sp>
    </p:spTree>
    <p:extLst>
      <p:ext uri="{BB962C8B-B14F-4D97-AF65-F5344CB8AC3E}">
        <p14:creationId xmlns:p14="http://schemas.microsoft.com/office/powerpoint/2010/main" val="1734014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7657DE7-D616-9F52-8F32-A144A21BEADD}"/>
              </a:ext>
            </a:extLst>
          </p:cNvPr>
          <p:cNvSpPr txBox="1"/>
          <p:nvPr/>
        </p:nvSpPr>
        <p:spPr>
          <a:xfrm>
            <a:off x="308344" y="776177"/>
            <a:ext cx="8346558" cy="3693319"/>
          </a:xfrm>
          <a:prstGeom prst="rect">
            <a:avLst/>
          </a:prstGeom>
          <a:noFill/>
        </p:spPr>
        <p:txBody>
          <a:bodyPr wrap="square">
            <a:spAutoFit/>
          </a:bodyPr>
          <a:lstStyle/>
          <a:p>
            <a:pPr algn="just"/>
            <a:r>
              <a:rPr lang="it-IT" dirty="0"/>
              <a:t>E’ inoltre vietato l’uso di apparecchiature elettroniche portatili di tipo palmare o personal computer portatili di qualsiasi genere in grado di collegarsi all’esterno degli edifici scolastici tramite connessioni wireless, comunemente diffusi nelle scuole, o alla normale rete telefonica con qualsiasi protocollo. </a:t>
            </a:r>
          </a:p>
          <a:p>
            <a:pPr algn="just"/>
            <a:endParaRPr lang="it-IT" dirty="0"/>
          </a:p>
          <a:p>
            <a:pPr algn="just"/>
            <a:r>
              <a:rPr lang="it-IT" dirty="0"/>
              <a:t>Analoga cura dovrà essere rivolta alla vigilanza sulle apparecchiature elettronico-telematiche in dotazione alle scuole, al fine di evitare che durante lo svolgimento delle prove scritte se ne faccia un uso improprio. I candidati medesimi saranno avvertiti che nei confronti di coloro che fossero sorpresi ad utilizzare le suddette apparecchiature è prevista, secondo le norme vigenti in materia di pubblici esami, la esclusione da tutte le prove</a:t>
            </a:r>
          </a:p>
        </p:txBody>
      </p:sp>
    </p:spTree>
    <p:extLst>
      <p:ext uri="{BB962C8B-B14F-4D97-AF65-F5344CB8AC3E}">
        <p14:creationId xmlns:p14="http://schemas.microsoft.com/office/powerpoint/2010/main" val="20804215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103" name="Picture 410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4105" name="Picture 410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4107" name="Oval 410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09" name="Picture 410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4111" name="Picture 411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4113" name="Rectangle 411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098" name="Picture 2" descr="DOCUMENTO DEL CONSIGLIO DI CLASSE ANNO SCOLASTICO 2021-2022 LICEO PARITARIO  DELLE SCIENZE UMANE ADRIANO OLIVETTI PARMA - Istituto Comprensivo Mario Lodi">
            <a:extLst>
              <a:ext uri="{FF2B5EF4-FFF2-40B4-BE49-F238E27FC236}">
                <a16:creationId xmlns:a16="http://schemas.microsoft.com/office/drawing/2014/main" id="{4542FDDA-9949-D6FB-5C9D-1BF2BD3AB04F}"/>
              </a:ext>
            </a:extLst>
          </p:cNvPr>
          <p:cNvPicPr>
            <a:picLocks noChangeAspect="1" noChangeArrowheads="1"/>
          </p:cNvPicPr>
          <p:nvPr/>
        </p:nvPicPr>
        <p:blipFill rotWithShape="1">
          <a:blip r:embed="rId7">
            <a:duotone>
              <a:prstClr val="black"/>
              <a:schemeClr val="accent5">
                <a:tint val="45000"/>
                <a:satMod val="400000"/>
              </a:schemeClr>
            </a:duotone>
            <a:alphaModFix amt="25000"/>
            <a:extLst>
              <a:ext uri="{28A0092B-C50C-407E-A947-70E740481C1C}">
                <a14:useLocalDpi xmlns:a14="http://schemas.microsoft.com/office/drawing/2010/main" val="0"/>
              </a:ext>
            </a:extLst>
          </a:blip>
          <a:srcRect l="2580" t="9091" r="8935"/>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7A1633BB-1883-A3A1-3BEC-C8C5635D7227}"/>
              </a:ext>
            </a:extLst>
          </p:cNvPr>
          <p:cNvSpPr txBox="1"/>
          <p:nvPr/>
        </p:nvSpPr>
        <p:spPr>
          <a:xfrm>
            <a:off x="866216" y="1085850"/>
            <a:ext cx="6619243" cy="249718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600" dirty="0" err="1">
                <a:solidFill>
                  <a:schemeClr val="tx2"/>
                </a:solidFill>
                <a:latin typeface="+mj-lt"/>
                <a:ea typeface="+mj-ea"/>
                <a:cs typeface="+mj-cs"/>
              </a:rPr>
              <a:t>Correzione</a:t>
            </a:r>
            <a:r>
              <a:rPr lang="en-US" sz="5600" dirty="0">
                <a:solidFill>
                  <a:schemeClr val="tx2"/>
                </a:solidFill>
                <a:latin typeface="+mj-lt"/>
                <a:ea typeface="+mj-ea"/>
                <a:cs typeface="+mj-cs"/>
              </a:rPr>
              <a:t> e valutazione prove </a:t>
            </a:r>
            <a:r>
              <a:rPr lang="en-US" sz="5600" dirty="0" err="1">
                <a:solidFill>
                  <a:schemeClr val="tx2"/>
                </a:solidFill>
                <a:latin typeface="+mj-lt"/>
                <a:ea typeface="+mj-ea"/>
                <a:cs typeface="+mj-cs"/>
              </a:rPr>
              <a:t>scritte</a:t>
            </a:r>
            <a:endParaRPr lang="en-US" sz="5600" dirty="0">
              <a:solidFill>
                <a:schemeClr val="tx2"/>
              </a:solidFill>
              <a:latin typeface="+mj-lt"/>
              <a:ea typeface="+mj-ea"/>
              <a:cs typeface="+mj-cs"/>
            </a:endParaRPr>
          </a:p>
        </p:txBody>
      </p:sp>
      <p:sp>
        <p:nvSpPr>
          <p:cNvPr id="4115" name="Rectangle 4114">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004367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654050" y="962891"/>
            <a:ext cx="6183313" cy="3517669"/>
          </a:xfrm>
        </p:spPr>
        <p:txBody>
          <a:bodyPr/>
          <a:lstStyle/>
          <a:p>
            <a:pPr marL="285750" indent="-285750" algn="just">
              <a:spcBef>
                <a:spcPts val="0"/>
              </a:spcBef>
              <a:spcAft>
                <a:spcPts val="600"/>
              </a:spcAft>
              <a:buClrTx/>
              <a:buSzTx/>
              <a:buFont typeface="Wingdings" panose="05000000000000000000" pitchFamily="2" charset="2"/>
              <a:buChar char="Ø"/>
            </a:pPr>
            <a:r>
              <a:rPr lang="it-IT" i="1" dirty="0">
                <a:solidFill>
                  <a:srgbClr val="000000"/>
                </a:solidFill>
                <a:latin typeface="Arial"/>
              </a:rPr>
              <a:t>Le commissioni possono procedere alla </a:t>
            </a:r>
            <a:r>
              <a:rPr lang="it-IT" b="1" i="1" dirty="0">
                <a:solidFill>
                  <a:srgbClr val="000000"/>
                </a:solidFill>
                <a:latin typeface="Arial"/>
              </a:rPr>
              <a:t>correzione</a:t>
            </a:r>
            <a:r>
              <a:rPr lang="it-IT" i="1" dirty="0">
                <a:solidFill>
                  <a:srgbClr val="000000"/>
                </a:solidFill>
                <a:latin typeface="Arial"/>
              </a:rPr>
              <a:t> delle prove scritte </a:t>
            </a:r>
            <a:r>
              <a:rPr lang="it-IT" b="1" i="1" dirty="0">
                <a:solidFill>
                  <a:srgbClr val="000000"/>
                </a:solidFill>
                <a:latin typeface="Arial"/>
              </a:rPr>
              <a:t>operando per aree disciplinari</a:t>
            </a:r>
            <a:r>
              <a:rPr lang="it-IT" b="1" dirty="0">
                <a:solidFill>
                  <a:srgbClr val="000000"/>
                </a:solidFill>
                <a:latin typeface="Arial"/>
              </a:rPr>
              <a:t>. </a:t>
            </a:r>
            <a:r>
              <a:rPr lang="it-IT" dirty="0">
                <a:solidFill>
                  <a:srgbClr val="000000"/>
                </a:solidFill>
                <a:latin typeface="Arial"/>
              </a:rPr>
              <a:t>Articolo 21 c. 4.</a:t>
            </a:r>
          </a:p>
          <a:p>
            <a:pPr marL="285750" lvl="0" indent="-285750" algn="just">
              <a:spcBef>
                <a:spcPts val="0"/>
              </a:spcBef>
              <a:spcAft>
                <a:spcPts val="600"/>
              </a:spcAft>
              <a:buClrTx/>
              <a:buSzTx/>
              <a:buFont typeface="Wingdings" panose="05000000000000000000" pitchFamily="2" charset="2"/>
              <a:buChar char="Ø"/>
            </a:pPr>
            <a:r>
              <a:rPr lang="it-IT" dirty="0">
                <a:solidFill>
                  <a:srgbClr val="000000"/>
                </a:solidFill>
                <a:latin typeface="Arial"/>
              </a:rPr>
              <a:t>Nei </a:t>
            </a:r>
            <a:r>
              <a:rPr lang="it-IT" b="1" dirty="0">
                <a:solidFill>
                  <a:srgbClr val="000000"/>
                </a:solidFill>
                <a:latin typeface="Arial"/>
              </a:rPr>
              <a:t>Quadri di riferimento </a:t>
            </a:r>
            <a:r>
              <a:rPr lang="it-IT" dirty="0">
                <a:solidFill>
                  <a:srgbClr val="000000"/>
                </a:solidFill>
                <a:latin typeface="Arial"/>
              </a:rPr>
              <a:t>sono presenti </a:t>
            </a:r>
            <a:r>
              <a:rPr lang="it-IT" b="1" dirty="0">
                <a:solidFill>
                  <a:srgbClr val="000000"/>
                </a:solidFill>
                <a:latin typeface="Arial"/>
              </a:rPr>
              <a:t>Griglie di valutazione </a:t>
            </a:r>
            <a:r>
              <a:rPr lang="it-IT" dirty="0">
                <a:solidFill>
                  <a:srgbClr val="000000"/>
                </a:solidFill>
                <a:latin typeface="Arial"/>
              </a:rPr>
              <a:t>con indicatori; ad ogni indicatore è assegnato un punteggio massimo. L’uso di griglie per la valutazione è </a:t>
            </a:r>
            <a:r>
              <a:rPr lang="it-IT" b="1" dirty="0">
                <a:solidFill>
                  <a:srgbClr val="000000"/>
                </a:solidFill>
                <a:latin typeface="Arial"/>
              </a:rPr>
              <a:t>obbligatorio</a:t>
            </a:r>
            <a:r>
              <a:rPr lang="it-IT" dirty="0">
                <a:solidFill>
                  <a:srgbClr val="000000"/>
                </a:solidFill>
                <a:latin typeface="Arial"/>
              </a:rPr>
              <a:t>.</a:t>
            </a:r>
          </a:p>
          <a:p>
            <a:pPr marL="285750" lvl="0" indent="-285750" algn="just">
              <a:spcBef>
                <a:spcPts val="0"/>
              </a:spcBef>
              <a:spcAft>
                <a:spcPts val="600"/>
              </a:spcAft>
              <a:buClrTx/>
              <a:buSzTx/>
              <a:buFont typeface="Wingdings" panose="05000000000000000000" pitchFamily="2" charset="2"/>
              <a:buChar char="Ø"/>
            </a:pPr>
            <a:r>
              <a:rPr lang="it-IT" dirty="0">
                <a:solidFill>
                  <a:srgbClr val="000000"/>
                </a:solidFill>
                <a:latin typeface="Arial"/>
              </a:rPr>
              <a:t>La commissione </a:t>
            </a:r>
            <a:r>
              <a:rPr lang="it-IT" b="1" dirty="0">
                <a:solidFill>
                  <a:srgbClr val="000000"/>
                </a:solidFill>
                <a:latin typeface="Arial"/>
              </a:rPr>
              <a:t>deve declinare gli indicatori in descrittori </a:t>
            </a:r>
            <a:r>
              <a:rPr lang="it-IT" dirty="0">
                <a:solidFill>
                  <a:srgbClr val="000000"/>
                </a:solidFill>
                <a:latin typeface="Arial"/>
              </a:rPr>
              <a:t>costruendo gli strumenti di valutazione delle prove.</a:t>
            </a:r>
          </a:p>
          <a:p>
            <a:pPr marL="285750" lvl="0" indent="-285750" algn="just">
              <a:spcBef>
                <a:spcPts val="0"/>
              </a:spcBef>
              <a:spcAft>
                <a:spcPts val="600"/>
              </a:spcAft>
              <a:buClrTx/>
              <a:buSzTx/>
              <a:buFont typeface="Wingdings" panose="05000000000000000000" pitchFamily="2" charset="2"/>
              <a:buChar char="Ø"/>
            </a:pPr>
            <a:r>
              <a:rPr lang="it-IT" dirty="0">
                <a:solidFill>
                  <a:srgbClr val="000000"/>
                </a:solidFill>
                <a:latin typeface="Arial"/>
              </a:rPr>
              <a:t>È opportuno ricordare che, nella declinazione dei descrittori, non ci si può limitare all’uso di termini come «insufficiente», «discreto», «ottimo» e simili.</a:t>
            </a:r>
          </a:p>
        </p:txBody>
      </p:sp>
    </p:spTree>
    <p:extLst>
      <p:ext uri="{BB962C8B-B14F-4D97-AF65-F5344CB8AC3E}">
        <p14:creationId xmlns:p14="http://schemas.microsoft.com/office/powerpoint/2010/main" val="17341358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a mano che tiene una penna e cerchi ombreggiati su un foglio">
            <a:extLst>
              <a:ext uri="{FF2B5EF4-FFF2-40B4-BE49-F238E27FC236}">
                <a16:creationId xmlns:a16="http://schemas.microsoft.com/office/drawing/2014/main" id="{C8DF2792-665A-CBD2-2756-8F30DE07FD60}"/>
              </a:ext>
            </a:extLst>
          </p:cNvPr>
          <p:cNvPicPr>
            <a:picLocks noChangeAspect="1"/>
          </p:cNvPicPr>
          <p:nvPr/>
        </p:nvPicPr>
        <p:blipFill rotWithShape="1">
          <a:blip r:embed="rId2"/>
          <a:srcRect l="41157" r="16686" b="-2"/>
          <a:stretch/>
        </p:blipFill>
        <p:spPr>
          <a:xfrm>
            <a:off x="5421882" y="1"/>
            <a:ext cx="3722434" cy="51435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egnaposto testo 1">
            <a:extLst>
              <a:ext uri="{FF2B5EF4-FFF2-40B4-BE49-F238E27FC236}">
                <a16:creationId xmlns:a16="http://schemas.microsoft.com/office/drawing/2014/main" id="{4EF2E1A3-B5A9-2F73-43E8-E15AF9F827F1}"/>
              </a:ext>
            </a:extLst>
          </p:cNvPr>
          <p:cNvSpPr txBox="1">
            <a:spLocks/>
          </p:cNvSpPr>
          <p:nvPr/>
        </p:nvSpPr>
        <p:spPr>
          <a:xfrm>
            <a:off x="369871" y="355632"/>
            <a:ext cx="4584842" cy="553573"/>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Correzione e valutazione prove scritte - </a:t>
            </a:r>
          </a:p>
          <a:p>
            <a:pPr algn="ctr"/>
            <a:r>
              <a:rPr lang="it-IT" sz="1800" b="1" dirty="0">
                <a:solidFill>
                  <a:schemeClr val="tx1"/>
                </a:solidFill>
                <a:latin typeface="+mj-lt"/>
              </a:rPr>
              <a:t>nuovi professionali</a:t>
            </a:r>
          </a:p>
        </p:txBody>
      </p:sp>
      <p:sp>
        <p:nvSpPr>
          <p:cNvPr id="3" name="Segnaposto testo 2">
            <a:extLst>
              <a:ext uri="{FF2B5EF4-FFF2-40B4-BE49-F238E27FC236}">
                <a16:creationId xmlns:a16="http://schemas.microsoft.com/office/drawing/2014/main" id="{6ADA6D13-8DF7-9A86-5FE5-0D208F88F4D8}"/>
              </a:ext>
            </a:extLst>
          </p:cNvPr>
          <p:cNvSpPr txBox="1">
            <a:spLocks/>
          </p:cNvSpPr>
          <p:nvPr/>
        </p:nvSpPr>
        <p:spPr>
          <a:xfrm>
            <a:off x="164070" y="1561594"/>
            <a:ext cx="5221417" cy="2336915"/>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450"/>
              </a:spcAft>
            </a:pPr>
            <a:r>
              <a:rPr lang="it-IT" sz="1500" dirty="0">
                <a:solidFill>
                  <a:schemeClr val="tx1"/>
                </a:solidFill>
              </a:rPr>
              <a:t>Qualora le proposte di traccia vengano elaborate con la modalità B:gli istituti professionali di nuovo ordinamento, </a:t>
            </a:r>
          </a:p>
          <a:p>
            <a:pPr algn="just">
              <a:spcAft>
                <a:spcPts val="450"/>
              </a:spcAft>
            </a:pPr>
            <a:r>
              <a:rPr lang="it-IT" sz="1500" i="1" dirty="0">
                <a:solidFill>
                  <a:schemeClr val="tx1"/>
                </a:solidFill>
              </a:rPr>
              <a:t>poiché la traccia della prova è comune a più classi, </a:t>
            </a:r>
            <a:r>
              <a:rPr lang="it-IT" sz="1500" b="1" i="1" dirty="0">
                <a:solidFill>
                  <a:schemeClr val="tx1"/>
                </a:solidFill>
              </a:rPr>
              <a:t>è necessario utilizzare, </a:t>
            </a:r>
            <a:r>
              <a:rPr lang="it-IT" sz="1500" i="1" dirty="0">
                <a:solidFill>
                  <a:schemeClr val="tx1"/>
                </a:solidFill>
              </a:rPr>
              <a:t>per la valutazione della stessa, </a:t>
            </a:r>
            <a:r>
              <a:rPr lang="it-IT" sz="1500" b="1" i="1" dirty="0">
                <a:solidFill>
                  <a:schemeClr val="tx1"/>
                </a:solidFill>
              </a:rPr>
              <a:t>il medesimo strumento di valutazione, elaborato collegialmente </a:t>
            </a:r>
            <a:r>
              <a:rPr lang="it-IT" sz="1500" i="1" dirty="0">
                <a:solidFill>
                  <a:schemeClr val="tx1"/>
                </a:solidFill>
              </a:rPr>
              <a:t>da tutti i docenti coinvolti nella stesura della traccia in un’apposita riunione, da svolgersi prima dell’inizio delle operazioni di correzione della prova.</a:t>
            </a:r>
          </a:p>
          <a:p>
            <a:pPr algn="just">
              <a:spcAft>
                <a:spcPts val="450"/>
              </a:spcAft>
            </a:pPr>
            <a:r>
              <a:rPr lang="it-IT" sz="1500" dirty="0">
                <a:solidFill>
                  <a:schemeClr val="tx1"/>
                </a:solidFill>
              </a:rPr>
              <a:t>Articolo 20, comma 5 (modalità B)</a:t>
            </a:r>
          </a:p>
        </p:txBody>
      </p:sp>
    </p:spTree>
    <p:extLst>
      <p:ext uri="{BB962C8B-B14F-4D97-AF65-F5344CB8AC3E}">
        <p14:creationId xmlns:p14="http://schemas.microsoft.com/office/powerpoint/2010/main" val="32137413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E945D-CA74-70C7-A364-57912715D2FE}"/>
              </a:ext>
            </a:extLst>
          </p:cNvPr>
          <p:cNvSpPr>
            <a:spLocks noGrp="1"/>
          </p:cNvSpPr>
          <p:nvPr>
            <p:ph type="title"/>
          </p:nvPr>
        </p:nvSpPr>
        <p:spPr>
          <a:xfrm>
            <a:off x="484584" y="339538"/>
            <a:ext cx="7436672" cy="1050398"/>
          </a:xfrm>
        </p:spPr>
        <p:txBody>
          <a:bodyPr/>
          <a:lstStyle/>
          <a:p>
            <a:r>
              <a:rPr lang="it-IT" dirty="0"/>
              <a:t>QUANDO COMINCIARE LE CORREZIONI? COME SI PROCEDE?</a:t>
            </a:r>
          </a:p>
        </p:txBody>
      </p:sp>
      <p:sp>
        <p:nvSpPr>
          <p:cNvPr id="3" name="Segnaposto contenuto 2">
            <a:extLst>
              <a:ext uri="{FF2B5EF4-FFF2-40B4-BE49-F238E27FC236}">
                <a16:creationId xmlns:a16="http://schemas.microsoft.com/office/drawing/2014/main" id="{E4245F61-5040-1EFA-26E8-3B501A68E0E2}"/>
              </a:ext>
            </a:extLst>
          </p:cNvPr>
          <p:cNvSpPr>
            <a:spLocks noGrp="1"/>
          </p:cNvSpPr>
          <p:nvPr>
            <p:ph idx="1"/>
          </p:nvPr>
        </p:nvSpPr>
        <p:spPr>
          <a:xfrm>
            <a:off x="350873" y="1389937"/>
            <a:ext cx="8357191" cy="3296364"/>
          </a:xfrm>
        </p:spPr>
        <p:txBody>
          <a:bodyPr>
            <a:normAutofit fontScale="85000" lnSpcReduction="20000"/>
          </a:bodyPr>
          <a:lstStyle/>
          <a:p>
            <a:r>
              <a:rPr lang="it-IT" dirty="0"/>
              <a:t>Ogni classe/commissione deve iniziare le correzioni </a:t>
            </a:r>
            <a:r>
              <a:rPr lang="it-IT" b="1" dirty="0"/>
              <a:t>dopo la fine delle prove scritte;</a:t>
            </a:r>
          </a:p>
          <a:p>
            <a:r>
              <a:rPr lang="it-IT" b="1" dirty="0"/>
              <a:t>Si procede per ambiti disciplinari;</a:t>
            </a:r>
          </a:p>
          <a:p>
            <a:r>
              <a:rPr lang="it-IT" b="1" dirty="0"/>
              <a:t>Nel caso di classi con ESABAC e ESABAC-TECNO le correzioni possono iniziare dopo la seconda prova </a:t>
            </a:r>
          </a:p>
          <a:p>
            <a:r>
              <a:rPr lang="it-IT" b="1" dirty="0"/>
              <a:t>Il punteggio delle prove è attribuito dall’intera commissione/classe, Presidente compreso, secondo le griglie di valutazione come elaborate e integrate dalla commissione;</a:t>
            </a:r>
          </a:p>
          <a:p>
            <a:r>
              <a:rPr lang="it-IT" b="1" dirty="0"/>
              <a:t>Il punteggio </a:t>
            </a:r>
            <a:r>
              <a:rPr lang="it-IT" b="1" dirty="0" err="1"/>
              <a:t>dell</a:t>
            </a:r>
            <a:r>
              <a:rPr lang="it-IT" b="1" dirty="0"/>
              <a:t> prove deve essere pubblicato (per tutti, compresi gli alunni con DSA che hanno effettuato le prove orali sostitutive e candidati disabili con prove differenziate) mediante affissione di tabelloni presso l’istituto scolastico sede della classe/commissione e nel registro elettronico- area documentale riservata alla classe;</a:t>
            </a:r>
          </a:p>
          <a:p>
            <a:r>
              <a:rPr lang="it-IT" b="1" dirty="0"/>
              <a:t>I risultati devono essere pubblicati </a:t>
            </a:r>
            <a:r>
              <a:rPr lang="it-IT" b="1" u="sng" dirty="0"/>
              <a:t>almeno due giorni prima  della data fissata per l’inizio dei colloqui </a:t>
            </a:r>
            <a:r>
              <a:rPr lang="it-IT" b="1" dirty="0"/>
              <a:t>( art.21 comma 3);</a:t>
            </a:r>
          </a:p>
          <a:p>
            <a:r>
              <a:rPr lang="it-IT" b="1" dirty="0"/>
              <a:t>Le correzioni avvengono in successione tra le due classi, per cui si correggono e valutano le prove della prima classe le prove della prima classe; si pubblicano i punteggi ( ALMENO DUE GIORNI PRIMA DELL’INIZIO DEI COLLOQUI), poi si procede con la correzione delle prove della seconda classe e si pubblicano i punteggi, prima dell’inizio dei colloqui.</a:t>
            </a:r>
          </a:p>
        </p:txBody>
      </p:sp>
    </p:spTree>
    <p:extLst>
      <p:ext uri="{BB962C8B-B14F-4D97-AF65-F5344CB8AC3E}">
        <p14:creationId xmlns:p14="http://schemas.microsoft.com/office/powerpoint/2010/main" val="15743586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151" name="Picture 615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6153" name="Picture 615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6155" name="Oval 615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157" name="Picture 615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6159" name="Picture 615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6161" name="Rectangle 616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146" name="Picture 2" descr="Studenti di nuovo in aula per l'esame di Stato / Attualità / #TIASCOLTO -  Il Popolo">
            <a:extLst>
              <a:ext uri="{FF2B5EF4-FFF2-40B4-BE49-F238E27FC236}">
                <a16:creationId xmlns:a16="http://schemas.microsoft.com/office/drawing/2014/main" id="{EB7BA102-93E6-B879-6E29-EC11C03707C7}"/>
              </a:ext>
            </a:extLst>
          </p:cNvPr>
          <p:cNvPicPr>
            <a:picLocks noChangeAspect="1" noChangeArrowheads="1"/>
          </p:cNvPicPr>
          <p:nvPr/>
        </p:nvPicPr>
        <p:blipFill rotWithShape="1">
          <a:blip r:embed="rId8">
            <a:duotone>
              <a:prstClr val="black"/>
              <a:schemeClr val="accent5">
                <a:tint val="45000"/>
                <a:satMod val="400000"/>
              </a:schemeClr>
            </a:duotone>
            <a:alphaModFix amt="25000"/>
            <a:extLst>
              <a:ext uri="{28A0092B-C50C-407E-A947-70E740481C1C}">
                <a14:useLocalDpi xmlns:a14="http://schemas.microsoft.com/office/drawing/2010/main" val="0"/>
              </a:ext>
            </a:extLst>
          </a:blip>
          <a:srcRect t="9091" r="9091"/>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18B047D2-BD0F-4BED-F672-9B39B2803820}"/>
              </a:ext>
            </a:extLst>
          </p:cNvPr>
          <p:cNvSpPr/>
          <p:nvPr/>
        </p:nvSpPr>
        <p:spPr>
          <a:xfrm>
            <a:off x="866216" y="1085850"/>
            <a:ext cx="6619243" cy="2497185"/>
          </a:xfrm>
          <a:prstGeom prst="rect">
            <a:avLst/>
          </a:prstGeom>
        </p:spPr>
        <p:txBody>
          <a:bodyPr vert="horz" lIns="91440" tIns="45720" rIns="91440" bIns="45720" rtlCol="0" anchor="b">
            <a:normAutofit/>
          </a:bodyPr>
          <a:lstStyle/>
          <a:p>
            <a:pPr>
              <a:spcBef>
                <a:spcPct val="0"/>
              </a:spcBef>
              <a:spcAft>
                <a:spcPts val="600"/>
              </a:spcAft>
            </a:pPr>
            <a:r>
              <a:rPr lang="en-US" sz="7200" cap="none" spc="50">
                <a:ln w="0"/>
                <a:solidFill>
                  <a:schemeClr val="tx2"/>
                </a:solidFill>
                <a:effectLst>
                  <a:innerShdw blurRad="63500" dist="50800" dir="13500000">
                    <a:srgbClr val="000000">
                      <a:alpha val="50000"/>
                    </a:srgbClr>
                  </a:innerShdw>
                </a:effectLst>
                <a:latin typeface="+mj-lt"/>
                <a:ea typeface="+mj-ea"/>
                <a:cs typeface="+mj-cs"/>
              </a:rPr>
              <a:t>Il colloquio</a:t>
            </a:r>
          </a:p>
        </p:txBody>
      </p:sp>
      <p:sp>
        <p:nvSpPr>
          <p:cNvPr id="6163" name="Rectangle 6162">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9215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a:extLst>
              <a:ext uri="{FF2B5EF4-FFF2-40B4-BE49-F238E27FC236}">
                <a16:creationId xmlns:a16="http://schemas.microsoft.com/office/drawing/2014/main" id="{CCEF9F9F-C0C0-87F1-2677-DCB8D688C0FB}"/>
              </a:ext>
            </a:extLst>
          </p:cNvPr>
          <p:cNvSpPr txBox="1">
            <a:spLocks/>
          </p:cNvSpPr>
          <p:nvPr/>
        </p:nvSpPr>
        <p:spPr>
          <a:xfrm>
            <a:off x="2024011" y="261856"/>
            <a:ext cx="4746660" cy="468869"/>
          </a:xfrm>
          <a:prstGeom prst="rect">
            <a:avLst/>
          </a:prstGeom>
        </p:spPr>
        <p:txBody>
          <a:bodyPr vert="horz" lIns="68580" tIns="34290" rIns="68580" bIns="3429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800" b="1" dirty="0">
                <a:solidFill>
                  <a:schemeClr val="tx1"/>
                </a:solidFill>
                <a:latin typeface="+mj-lt"/>
              </a:rPr>
              <a:t>Commissari interni nuovi professionali</a:t>
            </a:r>
          </a:p>
          <a:p>
            <a:r>
              <a:rPr lang="it-IT" sz="825" dirty="0">
                <a:solidFill>
                  <a:srgbClr val="00B0F0"/>
                </a:solidFill>
              </a:rPr>
              <a:t> </a:t>
            </a:r>
          </a:p>
        </p:txBody>
      </p:sp>
      <p:sp>
        <p:nvSpPr>
          <p:cNvPr id="7" name="Segnaposto testo 2">
            <a:extLst>
              <a:ext uri="{FF2B5EF4-FFF2-40B4-BE49-F238E27FC236}">
                <a16:creationId xmlns:a16="http://schemas.microsoft.com/office/drawing/2014/main" id="{7438B716-7F90-22D4-F8B7-E7CCB151E98C}"/>
              </a:ext>
            </a:extLst>
          </p:cNvPr>
          <p:cNvSpPr txBox="1">
            <a:spLocks/>
          </p:cNvSpPr>
          <p:nvPr/>
        </p:nvSpPr>
        <p:spPr>
          <a:xfrm>
            <a:off x="435935" y="730725"/>
            <a:ext cx="7906774" cy="3487403"/>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it-IT" sz="1800" i="1" dirty="0">
                <a:solidFill>
                  <a:schemeClr val="tx1"/>
                </a:solidFill>
                <a:latin typeface="+mj-lt"/>
              </a:rPr>
              <a:t>Negli istituti </a:t>
            </a:r>
            <a:r>
              <a:rPr lang="it-IT" sz="1800" b="1" i="1" dirty="0">
                <a:solidFill>
                  <a:schemeClr val="tx1"/>
                </a:solidFill>
                <a:latin typeface="+mj-lt"/>
              </a:rPr>
              <a:t>professionali di nuovo ordinamento</a:t>
            </a:r>
            <a:r>
              <a:rPr lang="it-IT" sz="1800" i="1" dirty="0">
                <a:solidFill>
                  <a:schemeClr val="tx1"/>
                </a:solidFill>
                <a:latin typeface="+mj-lt"/>
              </a:rPr>
              <a:t>, in cui la seconda prova scritta non verte su discipline ma sulle competenze in uscita e sui nuclei fondamentali di indirizzo correlati, la </a:t>
            </a:r>
            <a:r>
              <a:rPr lang="it-IT" sz="1800" b="1" i="1" dirty="0">
                <a:solidFill>
                  <a:schemeClr val="tx1"/>
                </a:solidFill>
                <a:latin typeface="+mj-lt"/>
              </a:rPr>
              <a:t>scelta dei commissari interni</a:t>
            </a:r>
            <a:r>
              <a:rPr lang="it-IT" sz="1800" i="1" dirty="0">
                <a:solidFill>
                  <a:schemeClr val="tx1"/>
                </a:solidFill>
                <a:latin typeface="+mj-lt"/>
              </a:rPr>
              <a:t> dovrà essere effettuata </a:t>
            </a:r>
            <a:r>
              <a:rPr lang="it-IT" sz="1800" b="1" i="1" dirty="0">
                <a:solidFill>
                  <a:schemeClr val="tx1"/>
                </a:solidFill>
                <a:latin typeface="+mj-lt"/>
              </a:rPr>
              <a:t>in relazione allo specifico percorso formativo </a:t>
            </a:r>
            <a:r>
              <a:rPr lang="it-IT" sz="1800" i="1" dirty="0">
                <a:solidFill>
                  <a:schemeClr val="tx1"/>
                </a:solidFill>
                <a:latin typeface="+mj-lt"/>
              </a:rPr>
              <a:t>attivato nella classe, in modo da </a:t>
            </a:r>
            <a:r>
              <a:rPr lang="it-IT" sz="1800" b="1" i="1" dirty="0">
                <a:solidFill>
                  <a:schemeClr val="tx1"/>
                </a:solidFill>
                <a:latin typeface="+mj-lt"/>
              </a:rPr>
              <a:t>assicurare la presenza dei docenti titolari degli insegnamenti di Area di indirizzo che concorrono al conseguimento delle competenze oggetto della seconda prova</a:t>
            </a:r>
            <a:r>
              <a:rPr lang="it-IT" sz="1800" i="1" dirty="0">
                <a:solidFill>
                  <a:schemeClr val="tx1"/>
                </a:solidFill>
                <a:latin typeface="+mj-lt"/>
              </a:rPr>
              <a:t>, cui sarà affidata, ai sensi dell’articolo 20 dell’OM, la stesura delle proposte di traccia.</a:t>
            </a:r>
          </a:p>
        </p:txBody>
      </p:sp>
    </p:spTree>
    <p:extLst>
      <p:ext uri="{BB962C8B-B14F-4D97-AF65-F5344CB8AC3E}">
        <p14:creationId xmlns:p14="http://schemas.microsoft.com/office/powerpoint/2010/main" val="29666393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2">
            <a:extLst>
              <a:ext uri="{FF2B5EF4-FFF2-40B4-BE49-F238E27FC236}">
                <a16:creationId xmlns:a16="http://schemas.microsoft.com/office/drawing/2014/main" id="{AC29CCB6-5143-E804-A219-ED1D5336D4AF}"/>
              </a:ext>
            </a:extLst>
          </p:cNvPr>
          <p:cNvSpPr txBox="1">
            <a:spLocks/>
          </p:cNvSpPr>
          <p:nvPr/>
        </p:nvSpPr>
        <p:spPr>
          <a:xfrm>
            <a:off x="308344" y="1201479"/>
            <a:ext cx="8541742" cy="3317358"/>
          </a:xfrm>
          <a:prstGeom prst="rect">
            <a:avLst/>
          </a:prstGeom>
        </p:spPr>
        <p:txBody>
          <a:bodyPr vert="horz" lIns="68580" tIns="34290" rIns="68580" bIns="3429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algn="just">
              <a:buFont typeface="Wingdings" panose="05000000000000000000" pitchFamily="2" charset="2"/>
              <a:buChar char="Ø"/>
            </a:pPr>
            <a:r>
              <a:rPr lang="it-IT" sz="1800" dirty="0">
                <a:solidFill>
                  <a:schemeClr val="tx1"/>
                </a:solidFill>
                <a:latin typeface="+mj-lt"/>
              </a:rPr>
              <a:t>Il colloquio ha la finalità di accertare il conseguimento del </a:t>
            </a:r>
            <a:r>
              <a:rPr lang="it-IT" sz="1800" b="1" dirty="0">
                <a:solidFill>
                  <a:schemeClr val="tx1"/>
                </a:solidFill>
                <a:latin typeface="+mj-lt"/>
              </a:rPr>
              <a:t>PECUP</a:t>
            </a:r>
            <a:r>
              <a:rPr lang="it-IT" sz="1800" dirty="0">
                <a:solidFill>
                  <a:schemeClr val="tx1"/>
                </a:solidFill>
                <a:latin typeface="+mj-lt"/>
              </a:rPr>
              <a:t>.</a:t>
            </a:r>
          </a:p>
          <a:p>
            <a:pPr marL="214313" indent="-214313" algn="just">
              <a:buFont typeface="Wingdings" panose="05000000000000000000" pitchFamily="2" charset="2"/>
              <a:buChar char="Ø"/>
            </a:pPr>
            <a:r>
              <a:rPr lang="it-IT" sz="1800" dirty="0">
                <a:solidFill>
                  <a:schemeClr val="tx1"/>
                </a:solidFill>
                <a:latin typeface="+mj-lt"/>
              </a:rPr>
              <a:t>Nello svolgimento del colloquio, la commissione tiene conto delle informazioni contenute nel </a:t>
            </a:r>
            <a:r>
              <a:rPr lang="it-IT" sz="1800" b="1" dirty="0">
                <a:solidFill>
                  <a:schemeClr val="tx1"/>
                </a:solidFill>
                <a:latin typeface="+mj-lt"/>
              </a:rPr>
              <a:t>Curriculum dello studente (</a:t>
            </a:r>
            <a:r>
              <a:rPr lang="it-IT" sz="1800" dirty="0">
                <a:solidFill>
                  <a:schemeClr val="tx1"/>
                </a:solidFill>
                <a:latin typeface="+mj-lt"/>
              </a:rPr>
              <a:t>di cui al decreto del Ministro dell’istruzione 6 agosto 2020, n. 88). </a:t>
            </a:r>
          </a:p>
          <a:p>
            <a:pPr marL="214313" indent="-214313" algn="just">
              <a:buFont typeface="Wingdings" panose="05000000000000000000" pitchFamily="2" charset="2"/>
              <a:buChar char="Ø"/>
            </a:pPr>
            <a:r>
              <a:rPr lang="it-IT" sz="1800" dirty="0">
                <a:solidFill>
                  <a:schemeClr val="tx1"/>
                </a:solidFill>
                <a:latin typeface="+mj-lt"/>
              </a:rPr>
              <a:t>La commissione/classe cura l’</a:t>
            </a:r>
            <a:r>
              <a:rPr lang="it-IT" sz="1800" b="1" dirty="0">
                <a:solidFill>
                  <a:schemeClr val="tx1"/>
                </a:solidFill>
                <a:latin typeface="+mj-lt"/>
              </a:rPr>
              <a:t>equilibrata articolazione e durata </a:t>
            </a:r>
            <a:r>
              <a:rPr lang="it-IT" sz="1800" dirty="0">
                <a:solidFill>
                  <a:schemeClr val="tx1"/>
                </a:solidFill>
                <a:latin typeface="+mj-lt"/>
              </a:rPr>
              <a:t>delle fasi del colloquio e il </a:t>
            </a:r>
            <a:r>
              <a:rPr lang="it-IT" sz="1800" b="1" dirty="0">
                <a:solidFill>
                  <a:schemeClr val="tx1"/>
                </a:solidFill>
                <a:latin typeface="+mj-lt"/>
              </a:rPr>
              <a:t>coinvolgimento</a:t>
            </a:r>
            <a:r>
              <a:rPr lang="it-IT" sz="1800" dirty="0">
                <a:solidFill>
                  <a:schemeClr val="tx1"/>
                </a:solidFill>
                <a:latin typeface="+mj-lt"/>
              </a:rPr>
              <a:t> delle diverse discipline, </a:t>
            </a:r>
            <a:r>
              <a:rPr lang="it-IT" sz="1800" b="1" dirty="0">
                <a:solidFill>
                  <a:schemeClr val="tx1"/>
                </a:solidFill>
                <a:latin typeface="+mj-lt"/>
              </a:rPr>
              <a:t>evitando una rigida distinzione</a:t>
            </a:r>
            <a:r>
              <a:rPr lang="it-IT" sz="1800" dirty="0">
                <a:solidFill>
                  <a:schemeClr val="tx1"/>
                </a:solidFill>
                <a:latin typeface="+mj-lt"/>
              </a:rPr>
              <a:t> tra le stesse.</a:t>
            </a:r>
          </a:p>
          <a:p>
            <a:pPr marL="214313" indent="-214313" algn="just">
              <a:buFont typeface="Wingdings" panose="05000000000000000000" pitchFamily="2" charset="2"/>
              <a:buChar char="Ø"/>
            </a:pPr>
            <a:r>
              <a:rPr lang="it-IT" sz="1800" dirty="0">
                <a:solidFill>
                  <a:schemeClr val="tx1"/>
                </a:solidFill>
                <a:latin typeface="+mj-lt"/>
              </a:rPr>
              <a:t>Alla </a:t>
            </a:r>
            <a:r>
              <a:rPr lang="it-IT" sz="1800" b="1" dirty="0">
                <a:solidFill>
                  <a:schemeClr val="tx1"/>
                </a:solidFill>
                <a:latin typeface="+mj-lt"/>
              </a:rPr>
              <a:t>discussione degli elaborati </a:t>
            </a:r>
            <a:r>
              <a:rPr lang="it-IT" sz="1800" dirty="0">
                <a:solidFill>
                  <a:schemeClr val="tx1"/>
                </a:solidFill>
                <a:latin typeface="+mj-lt"/>
              </a:rPr>
              <a:t>relativi alle prove scritte va riservato un </a:t>
            </a:r>
            <a:r>
              <a:rPr lang="it-IT" sz="1800" b="1" dirty="0">
                <a:solidFill>
                  <a:schemeClr val="tx1"/>
                </a:solidFill>
                <a:latin typeface="+mj-lt"/>
              </a:rPr>
              <a:t>apposito spazio </a:t>
            </a:r>
            <a:r>
              <a:rPr lang="it-IT" sz="1800" dirty="0">
                <a:solidFill>
                  <a:schemeClr val="tx1"/>
                </a:solidFill>
                <a:latin typeface="+mj-lt"/>
              </a:rPr>
              <a:t>nell’ambito dello svolgimento del colloquio.</a:t>
            </a:r>
          </a:p>
          <a:p>
            <a:pPr marL="214313" indent="-214313" algn="just">
              <a:spcAft>
                <a:spcPts val="450"/>
              </a:spcAft>
              <a:buFont typeface="Wingdings" panose="05000000000000000000" pitchFamily="2" charset="2"/>
              <a:buChar char="Ø"/>
            </a:pPr>
            <a:r>
              <a:rPr lang="it-IT" sz="1800" dirty="0">
                <a:solidFill>
                  <a:schemeClr val="tx1"/>
                </a:solidFill>
                <a:latin typeface="Arial"/>
              </a:rPr>
              <a:t>Il colloquio si svolge a partire dall’analisi, da parte del candidato, del </a:t>
            </a:r>
            <a:r>
              <a:rPr lang="it-IT" sz="1800" b="1" dirty="0">
                <a:solidFill>
                  <a:schemeClr val="tx1"/>
                </a:solidFill>
                <a:latin typeface="Arial"/>
              </a:rPr>
              <a:t>materiale</a:t>
            </a:r>
            <a:r>
              <a:rPr lang="it-IT" sz="1800" dirty="0">
                <a:solidFill>
                  <a:schemeClr val="tx1"/>
                </a:solidFill>
                <a:latin typeface="Arial"/>
              </a:rPr>
              <a:t> scelto dalla commissione/classe.</a:t>
            </a:r>
          </a:p>
          <a:p>
            <a:pPr marL="214313" indent="-214313" algn="just">
              <a:buFont typeface="Wingdings" panose="05000000000000000000" pitchFamily="2" charset="2"/>
              <a:buChar char="Ø"/>
            </a:pPr>
            <a:endParaRPr lang="it-IT" sz="1350" dirty="0">
              <a:solidFill>
                <a:schemeClr val="tx1"/>
              </a:solidFill>
              <a:latin typeface="+mj-lt"/>
            </a:endParaRPr>
          </a:p>
        </p:txBody>
      </p:sp>
    </p:spTree>
    <p:extLst>
      <p:ext uri="{BB962C8B-B14F-4D97-AF65-F5344CB8AC3E}">
        <p14:creationId xmlns:p14="http://schemas.microsoft.com/office/powerpoint/2010/main" val="42361987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F05B3FD-0AAF-53BE-5F34-20F0845DA30D}"/>
              </a:ext>
            </a:extLst>
          </p:cNvPr>
          <p:cNvSpPr txBox="1"/>
          <p:nvPr/>
        </p:nvSpPr>
        <p:spPr>
          <a:xfrm>
            <a:off x="457201" y="499730"/>
            <a:ext cx="8006316" cy="3821559"/>
          </a:xfrm>
          <a:prstGeom prst="rect">
            <a:avLst/>
          </a:prstGeom>
          <a:noFill/>
        </p:spPr>
        <p:txBody>
          <a:bodyPr wrap="square">
            <a:spAutoFit/>
          </a:bodyPr>
          <a:lstStyle/>
          <a:p>
            <a:pPr marL="214313" indent="-214313" algn="just">
              <a:spcAft>
                <a:spcPts val="450"/>
              </a:spcAft>
              <a:buFont typeface="Wingdings" panose="05000000000000000000" pitchFamily="2" charset="2"/>
              <a:buChar char="Ø"/>
            </a:pPr>
            <a:r>
              <a:rPr lang="it-IT" sz="1800" dirty="0">
                <a:solidFill>
                  <a:schemeClr val="tx1"/>
                </a:solidFill>
                <a:latin typeface="Arial"/>
              </a:rPr>
              <a:t>Le </a:t>
            </a:r>
            <a:r>
              <a:rPr lang="it-IT" sz="1800" b="1" dirty="0">
                <a:solidFill>
                  <a:schemeClr val="tx1"/>
                </a:solidFill>
                <a:latin typeface="Arial"/>
              </a:rPr>
              <a:t>modalità di predisposizione e assegnazione </a:t>
            </a:r>
            <a:r>
              <a:rPr lang="it-IT" sz="1800" dirty="0">
                <a:solidFill>
                  <a:schemeClr val="tx1"/>
                </a:solidFill>
                <a:latin typeface="Arial"/>
              </a:rPr>
              <a:t>sono le stesse utilizzate nel 2022 (La commissione/classe provvede alla predisposizione e all’assegnazione dei materiali </a:t>
            </a:r>
            <a:r>
              <a:rPr lang="it-IT" sz="1800" b="1" dirty="0">
                <a:solidFill>
                  <a:schemeClr val="tx1"/>
                </a:solidFill>
                <a:latin typeface="Arial"/>
              </a:rPr>
              <a:t>all’inizio di ogni giornata di colloquio, prima del loro avvio</a:t>
            </a:r>
            <a:r>
              <a:rPr lang="it-IT" sz="1800" dirty="0">
                <a:solidFill>
                  <a:schemeClr val="tx1"/>
                </a:solidFill>
                <a:latin typeface="Arial"/>
              </a:rPr>
              <a:t>, per i relativi candidati). </a:t>
            </a:r>
          </a:p>
          <a:p>
            <a:pPr marL="214313" indent="-214313" algn="just">
              <a:spcAft>
                <a:spcPts val="450"/>
              </a:spcAft>
              <a:buFont typeface="Wingdings" panose="05000000000000000000" pitchFamily="2" charset="2"/>
              <a:buChar char="Ø"/>
            </a:pPr>
            <a:r>
              <a:rPr lang="it-IT" sz="1800" dirty="0">
                <a:solidFill>
                  <a:schemeClr val="tx1"/>
                </a:solidFill>
                <a:latin typeface="Arial"/>
              </a:rPr>
              <a:t>Il materiale è finalizzato a favorire la trattazione dei </a:t>
            </a:r>
            <a:r>
              <a:rPr lang="it-IT" sz="1800" b="1" dirty="0">
                <a:solidFill>
                  <a:schemeClr val="tx1"/>
                </a:solidFill>
                <a:latin typeface="Arial"/>
              </a:rPr>
              <a:t>nodi concettuali </a:t>
            </a:r>
            <a:r>
              <a:rPr lang="it-IT" sz="1800" dirty="0">
                <a:solidFill>
                  <a:schemeClr val="tx1"/>
                </a:solidFill>
                <a:latin typeface="Arial"/>
              </a:rPr>
              <a:t>caratterizzanti le </a:t>
            </a:r>
            <a:r>
              <a:rPr lang="it-IT" sz="1800" b="1" dirty="0">
                <a:solidFill>
                  <a:schemeClr val="tx1"/>
                </a:solidFill>
                <a:latin typeface="Arial"/>
              </a:rPr>
              <a:t>diverse discipline </a:t>
            </a:r>
            <a:r>
              <a:rPr lang="it-IT" sz="1800" dirty="0">
                <a:solidFill>
                  <a:schemeClr val="tx1"/>
                </a:solidFill>
                <a:latin typeface="Arial"/>
              </a:rPr>
              <a:t>e del loro </a:t>
            </a:r>
            <a:r>
              <a:rPr lang="it-IT" sz="1800" b="1" dirty="0">
                <a:solidFill>
                  <a:schemeClr val="tx1"/>
                </a:solidFill>
                <a:latin typeface="Arial"/>
              </a:rPr>
              <a:t>rapporto interdisciplinare</a:t>
            </a:r>
            <a:r>
              <a:rPr lang="it-IT" sz="1800" dirty="0">
                <a:solidFill>
                  <a:schemeClr val="tx1"/>
                </a:solidFill>
                <a:latin typeface="Arial"/>
              </a:rPr>
              <a:t>.</a:t>
            </a:r>
          </a:p>
          <a:p>
            <a:pPr marL="214313" indent="-214313" algn="just">
              <a:spcAft>
                <a:spcPts val="450"/>
              </a:spcAft>
              <a:buFont typeface="Wingdings" panose="05000000000000000000" pitchFamily="2" charset="2"/>
              <a:buChar char="Ø"/>
            </a:pPr>
            <a:r>
              <a:rPr lang="it-IT" sz="1800" dirty="0">
                <a:solidFill>
                  <a:schemeClr val="tx1"/>
                </a:solidFill>
                <a:latin typeface="Arial"/>
              </a:rPr>
              <a:t>Nella predisposizione dei materiali e nella assegnazione ai candidati la commissione/classe </a:t>
            </a:r>
            <a:r>
              <a:rPr lang="it-IT" sz="1800" b="1" dirty="0">
                <a:solidFill>
                  <a:schemeClr val="tx1"/>
                </a:solidFill>
                <a:latin typeface="Arial"/>
              </a:rPr>
              <a:t>tiene conto del percorso didattico effettivamente svolto</a:t>
            </a:r>
            <a:r>
              <a:rPr lang="it-IT" sz="1800" dirty="0">
                <a:solidFill>
                  <a:schemeClr val="tx1"/>
                </a:solidFill>
                <a:latin typeface="Arial"/>
              </a:rPr>
              <a:t>, in coerenza con il documento di ciascun consiglio di classe, al fine di considerare le metodologie adottate, i progetti e le esperienze realizzati, </a:t>
            </a:r>
            <a:r>
              <a:rPr lang="it-IT" sz="1800" b="1" dirty="0">
                <a:solidFill>
                  <a:schemeClr val="tx1"/>
                </a:solidFill>
                <a:latin typeface="Arial"/>
              </a:rPr>
              <a:t>con riguardo anche alle iniziative di individualizzazione e personalizzazione eventualmente intraprese</a:t>
            </a:r>
            <a:r>
              <a:rPr lang="it-IT" sz="1800" dirty="0">
                <a:solidFill>
                  <a:schemeClr val="tx1"/>
                </a:solidFill>
                <a:latin typeface="Arial"/>
              </a:rPr>
              <a:t> nel percorso di studi, nel rispetto delle Indicazioni nazionali e delle Linee guida.</a:t>
            </a:r>
          </a:p>
        </p:txBody>
      </p:sp>
    </p:spTree>
    <p:extLst>
      <p:ext uri="{BB962C8B-B14F-4D97-AF65-F5344CB8AC3E}">
        <p14:creationId xmlns:p14="http://schemas.microsoft.com/office/powerpoint/2010/main" val="32722138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35" name="Picture 34">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37" name="Oval 36">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41" name="Picture 40">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43" name="Rectangle 42">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8" name="Picture 5" descr="Una mano che tiene una penna e cerchi ombreggiati su un foglio">
            <a:extLst>
              <a:ext uri="{FF2B5EF4-FFF2-40B4-BE49-F238E27FC236}">
                <a16:creationId xmlns:a16="http://schemas.microsoft.com/office/drawing/2014/main" id="{F25AD7E3-DEA2-45B5-1A3F-09ED01D803B4}"/>
              </a:ext>
            </a:extLst>
          </p:cNvPr>
          <p:cNvPicPr>
            <a:picLocks noChangeAspect="1"/>
          </p:cNvPicPr>
          <p:nvPr/>
        </p:nvPicPr>
        <p:blipFill rotWithShape="1">
          <a:blip r:embed="rId7">
            <a:alphaModFix/>
          </a:blip>
          <a:srcRect l="9091" b="12212"/>
          <a:stretch/>
        </p:blipFill>
        <p:spPr>
          <a:xfrm>
            <a:off x="20" y="10"/>
            <a:ext cx="9143980" cy="5143490"/>
          </a:xfrm>
          <a:prstGeom prst="rect">
            <a:avLst/>
          </a:prstGeom>
        </p:spPr>
      </p:pic>
      <p:sp>
        <p:nvSpPr>
          <p:cNvPr id="45" name="Rectangle 44">
            <a:extLst>
              <a:ext uri="{FF2B5EF4-FFF2-40B4-BE49-F238E27FC236}">
                <a16:creationId xmlns:a16="http://schemas.microsoft.com/office/drawing/2014/main" id="{529DF628-3DC1-41BF-9730-E680D7FC2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514987" y="0"/>
            <a:ext cx="5827722"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egnaposto testo 1">
            <a:extLst>
              <a:ext uri="{FF2B5EF4-FFF2-40B4-BE49-F238E27FC236}">
                <a16:creationId xmlns:a16="http://schemas.microsoft.com/office/drawing/2014/main" id="{F30A9C4C-5BDA-66D5-70E0-2547956A7E4B}"/>
              </a:ext>
            </a:extLst>
          </p:cNvPr>
          <p:cNvSpPr txBox="1">
            <a:spLocks/>
          </p:cNvSpPr>
          <p:nvPr/>
        </p:nvSpPr>
        <p:spPr>
          <a:xfrm>
            <a:off x="2618948" y="221796"/>
            <a:ext cx="4918441" cy="575766"/>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spcAft>
                <a:spcPts val="600"/>
              </a:spcAft>
            </a:pPr>
            <a:r>
              <a:rPr lang="en-US" sz="2100">
                <a:solidFill>
                  <a:schemeClr val="tx2"/>
                </a:solidFill>
                <a:latin typeface="+mj-lt"/>
                <a:ea typeface="+mj-ea"/>
                <a:cs typeface="+mj-cs"/>
              </a:rPr>
              <a:t>Colloquio - Valutazione </a:t>
            </a:r>
          </a:p>
        </p:txBody>
      </p:sp>
      <p:sp>
        <p:nvSpPr>
          <p:cNvPr id="47" name="Rectangle 46">
            <a:extLst>
              <a:ext uri="{FF2B5EF4-FFF2-40B4-BE49-F238E27FC236}">
                <a16:creationId xmlns:a16="http://schemas.microsoft.com/office/drawing/2014/main" id="{623695FD-17A6-460C-AFB4-A56F8DFB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514600" y="971550"/>
            <a:ext cx="5829300" cy="417195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egnaposto testo 2">
            <a:extLst>
              <a:ext uri="{FF2B5EF4-FFF2-40B4-BE49-F238E27FC236}">
                <a16:creationId xmlns:a16="http://schemas.microsoft.com/office/drawing/2014/main" id="{A4005FB0-EE0A-4003-D0C4-05B55BD62BA6}"/>
              </a:ext>
            </a:extLst>
          </p:cNvPr>
          <p:cNvSpPr txBox="1">
            <a:spLocks/>
          </p:cNvSpPr>
          <p:nvPr/>
        </p:nvSpPr>
        <p:spPr>
          <a:xfrm>
            <a:off x="2618949" y="1085850"/>
            <a:ext cx="5723760" cy="3600449"/>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1000"/>
              </a:spcBef>
              <a:buClr>
                <a:schemeClr val="accent1"/>
              </a:buClr>
              <a:buSzPct val="80000"/>
              <a:buFont typeface="Wingdings 3" charset="2"/>
              <a:buChar char=""/>
            </a:pPr>
            <a:r>
              <a:rPr lang="en-US" sz="1800" dirty="0">
                <a:solidFill>
                  <a:schemeClr val="tx1"/>
                </a:solidFill>
                <a:latin typeface="+mj-lt"/>
                <a:ea typeface="+mj-ea"/>
                <a:cs typeface="+mj-cs"/>
              </a:rPr>
              <a:t>La </a:t>
            </a:r>
            <a:r>
              <a:rPr lang="en-US" sz="1800" dirty="0" err="1">
                <a:solidFill>
                  <a:schemeClr val="tx1"/>
                </a:solidFill>
                <a:latin typeface="+mj-lt"/>
                <a:ea typeface="+mj-ea"/>
                <a:cs typeface="+mj-cs"/>
              </a:rPr>
              <a:t>commissione</a:t>
            </a:r>
            <a:r>
              <a:rPr lang="en-US" sz="1800" dirty="0">
                <a:solidFill>
                  <a:schemeClr val="tx1"/>
                </a:solidFill>
                <a:latin typeface="+mj-lt"/>
                <a:ea typeface="+mj-ea"/>
                <a:cs typeface="+mj-cs"/>
              </a:rPr>
              <a:t>/</a:t>
            </a:r>
            <a:r>
              <a:rPr lang="en-US" sz="1800" dirty="0" err="1">
                <a:solidFill>
                  <a:schemeClr val="tx1"/>
                </a:solidFill>
                <a:latin typeface="+mj-lt"/>
                <a:ea typeface="+mj-ea"/>
                <a:cs typeface="+mj-cs"/>
              </a:rPr>
              <a:t>classe</a:t>
            </a:r>
            <a:r>
              <a:rPr lang="en-US" sz="1800" dirty="0">
                <a:solidFill>
                  <a:schemeClr val="tx1"/>
                </a:solidFill>
                <a:latin typeface="+mj-lt"/>
                <a:ea typeface="+mj-ea"/>
                <a:cs typeface="+mj-cs"/>
              </a:rPr>
              <a:t>:</a:t>
            </a:r>
          </a:p>
          <a:p>
            <a:pPr>
              <a:spcBef>
                <a:spcPts val="1000"/>
              </a:spcBef>
              <a:buClr>
                <a:schemeClr val="accent1"/>
              </a:buClr>
              <a:buSzPct val="80000"/>
              <a:buFont typeface="Wingdings 3" charset="2"/>
              <a:buChar char=""/>
            </a:pPr>
            <a:endParaRPr lang="en-US" sz="1800" dirty="0">
              <a:solidFill>
                <a:schemeClr val="tx1"/>
              </a:solidFill>
              <a:latin typeface="+mj-lt"/>
              <a:ea typeface="+mj-ea"/>
              <a:cs typeface="+mj-cs"/>
            </a:endParaRPr>
          </a:p>
          <a:p>
            <a:pPr>
              <a:spcBef>
                <a:spcPts val="1000"/>
              </a:spcBef>
              <a:buClr>
                <a:schemeClr val="accent1"/>
              </a:buClr>
              <a:buSzPct val="80000"/>
              <a:buFont typeface="Wingdings 3" charset="2"/>
              <a:buChar char=""/>
            </a:pPr>
            <a:endParaRPr lang="en-US" sz="1800" dirty="0">
              <a:solidFill>
                <a:schemeClr val="tx1"/>
              </a:solidFill>
              <a:latin typeface="+mj-lt"/>
              <a:ea typeface="+mj-ea"/>
              <a:cs typeface="+mj-cs"/>
            </a:endParaRPr>
          </a:p>
          <a:p>
            <a:pPr marL="214313" indent="-214313" algn="just">
              <a:spcBef>
                <a:spcPts val="1000"/>
              </a:spcBef>
              <a:buClr>
                <a:schemeClr val="accent1"/>
              </a:buClr>
              <a:buSzPct val="80000"/>
              <a:buFont typeface="Wingdings 3" charset="2"/>
              <a:buChar char=""/>
            </a:pPr>
            <a:r>
              <a:rPr lang="en-US" sz="1800" b="1" dirty="0" err="1">
                <a:solidFill>
                  <a:schemeClr val="tx1"/>
                </a:solidFill>
                <a:latin typeface="+mj-lt"/>
                <a:ea typeface="+mj-ea"/>
                <a:cs typeface="+mj-cs"/>
              </a:rPr>
              <a:t>procede</a:t>
            </a:r>
            <a:r>
              <a:rPr lang="en-US" sz="1800" b="1" dirty="0">
                <a:solidFill>
                  <a:schemeClr val="tx1"/>
                </a:solidFill>
                <a:latin typeface="+mj-lt"/>
                <a:ea typeface="+mj-ea"/>
                <a:cs typeface="+mj-cs"/>
              </a:rPr>
              <a:t> </a:t>
            </a:r>
            <a:r>
              <a:rPr lang="en-US" sz="1800" b="1" dirty="0" err="1">
                <a:solidFill>
                  <a:schemeClr val="tx1"/>
                </a:solidFill>
                <a:latin typeface="+mj-lt"/>
                <a:ea typeface="+mj-ea"/>
                <a:cs typeface="+mj-cs"/>
              </a:rPr>
              <a:t>all’attribuzione</a:t>
            </a:r>
            <a:r>
              <a:rPr lang="en-US" sz="1800" b="1" dirty="0">
                <a:solidFill>
                  <a:schemeClr val="tx1"/>
                </a:solidFill>
                <a:latin typeface="+mj-lt"/>
                <a:ea typeface="+mj-ea"/>
                <a:cs typeface="+mj-cs"/>
              </a:rPr>
              <a:t> del </a:t>
            </a:r>
            <a:r>
              <a:rPr lang="en-US" sz="1800" b="1" dirty="0" err="1">
                <a:solidFill>
                  <a:schemeClr val="tx1"/>
                </a:solidFill>
                <a:latin typeface="+mj-lt"/>
                <a:ea typeface="+mj-ea"/>
                <a:cs typeface="+mj-cs"/>
              </a:rPr>
              <a:t>punteggio</a:t>
            </a:r>
            <a:r>
              <a:rPr lang="en-US" sz="1800" b="1" dirty="0">
                <a:solidFill>
                  <a:schemeClr val="tx1"/>
                </a:solidFill>
                <a:latin typeface="+mj-lt"/>
                <a:ea typeface="+mj-ea"/>
                <a:cs typeface="+mj-cs"/>
              </a:rPr>
              <a:t> del </a:t>
            </a:r>
            <a:r>
              <a:rPr lang="en-US" sz="1800" b="1" dirty="0" err="1">
                <a:solidFill>
                  <a:schemeClr val="tx1"/>
                </a:solidFill>
                <a:latin typeface="+mj-lt"/>
                <a:ea typeface="+mj-ea"/>
                <a:cs typeface="+mj-cs"/>
              </a:rPr>
              <a:t>colloquio</a:t>
            </a:r>
            <a:r>
              <a:rPr lang="en-US" sz="1800" b="1" dirty="0">
                <a:solidFill>
                  <a:schemeClr val="tx1"/>
                </a:solidFill>
                <a:latin typeface="+mj-lt"/>
                <a:ea typeface="+mj-ea"/>
                <a:cs typeface="+mj-cs"/>
              </a:rPr>
              <a:t> sostenuto da </a:t>
            </a:r>
            <a:r>
              <a:rPr lang="en-US" sz="1800" b="1" dirty="0" err="1">
                <a:solidFill>
                  <a:schemeClr val="tx1"/>
                </a:solidFill>
                <a:latin typeface="+mj-lt"/>
                <a:ea typeface="+mj-ea"/>
                <a:cs typeface="+mj-cs"/>
              </a:rPr>
              <a:t>ciascun</a:t>
            </a:r>
            <a:r>
              <a:rPr lang="en-US" sz="1800" b="1" dirty="0">
                <a:solidFill>
                  <a:schemeClr val="tx1"/>
                </a:solidFill>
                <a:latin typeface="+mj-lt"/>
                <a:ea typeface="+mj-ea"/>
                <a:cs typeface="+mj-cs"/>
              </a:rPr>
              <a:t> </a:t>
            </a:r>
            <a:r>
              <a:rPr lang="en-US" sz="1800" b="1" dirty="0" err="1">
                <a:solidFill>
                  <a:schemeClr val="tx1"/>
                </a:solidFill>
                <a:latin typeface="+mj-lt"/>
                <a:ea typeface="+mj-ea"/>
                <a:cs typeface="+mj-cs"/>
              </a:rPr>
              <a:t>candidato</a:t>
            </a:r>
            <a:r>
              <a:rPr lang="en-US" sz="1800" b="1" dirty="0">
                <a:solidFill>
                  <a:schemeClr val="tx1"/>
                </a:solidFill>
                <a:latin typeface="+mj-lt"/>
                <a:ea typeface="+mj-ea"/>
                <a:cs typeface="+mj-cs"/>
              </a:rPr>
              <a:t> </a:t>
            </a:r>
            <a:r>
              <a:rPr lang="en-US" sz="1800" b="1" dirty="0" err="1">
                <a:solidFill>
                  <a:schemeClr val="tx1"/>
                </a:solidFill>
                <a:latin typeface="+mj-lt"/>
                <a:ea typeface="+mj-ea"/>
                <a:cs typeface="+mj-cs"/>
              </a:rPr>
              <a:t>nello</a:t>
            </a:r>
            <a:r>
              <a:rPr lang="en-US" sz="1800" b="1" dirty="0">
                <a:solidFill>
                  <a:schemeClr val="tx1"/>
                </a:solidFill>
                <a:latin typeface="+mj-lt"/>
                <a:ea typeface="+mj-ea"/>
                <a:cs typeface="+mj-cs"/>
              </a:rPr>
              <a:t> </a:t>
            </a:r>
            <a:r>
              <a:rPr lang="en-US" sz="1800" b="1" dirty="0" err="1">
                <a:solidFill>
                  <a:schemeClr val="tx1"/>
                </a:solidFill>
                <a:latin typeface="+mj-lt"/>
                <a:ea typeface="+mj-ea"/>
                <a:cs typeface="+mj-cs"/>
              </a:rPr>
              <a:t>stesso</a:t>
            </a:r>
            <a:r>
              <a:rPr lang="en-US" sz="1800" b="1" dirty="0">
                <a:solidFill>
                  <a:schemeClr val="tx1"/>
                </a:solidFill>
                <a:latin typeface="+mj-lt"/>
                <a:ea typeface="+mj-ea"/>
                <a:cs typeface="+mj-cs"/>
              </a:rPr>
              <a:t> </a:t>
            </a:r>
            <a:r>
              <a:rPr lang="en-US" sz="1800" b="1" dirty="0" err="1">
                <a:solidFill>
                  <a:schemeClr val="tx1"/>
                </a:solidFill>
                <a:latin typeface="+mj-lt"/>
                <a:ea typeface="+mj-ea"/>
                <a:cs typeface="+mj-cs"/>
              </a:rPr>
              <a:t>giorno</a:t>
            </a:r>
            <a:r>
              <a:rPr lang="en-US" sz="1800" b="1" dirty="0">
                <a:solidFill>
                  <a:schemeClr val="tx1"/>
                </a:solidFill>
                <a:latin typeface="+mj-lt"/>
                <a:ea typeface="+mj-ea"/>
                <a:cs typeface="+mj-cs"/>
              </a:rPr>
              <a:t> </a:t>
            </a:r>
            <a:r>
              <a:rPr lang="en-US" sz="1800" b="1" dirty="0" err="1">
                <a:solidFill>
                  <a:schemeClr val="tx1"/>
                </a:solidFill>
                <a:latin typeface="+mj-lt"/>
                <a:ea typeface="+mj-ea"/>
                <a:cs typeface="+mj-cs"/>
              </a:rPr>
              <a:t>nel</a:t>
            </a:r>
            <a:r>
              <a:rPr lang="en-US" sz="1800" b="1" dirty="0">
                <a:solidFill>
                  <a:schemeClr val="tx1"/>
                </a:solidFill>
                <a:latin typeface="+mj-lt"/>
                <a:ea typeface="+mj-ea"/>
                <a:cs typeface="+mj-cs"/>
              </a:rPr>
              <a:t> quale il </a:t>
            </a:r>
            <a:r>
              <a:rPr lang="en-US" sz="1800" b="1" dirty="0" err="1">
                <a:solidFill>
                  <a:schemeClr val="tx1"/>
                </a:solidFill>
                <a:latin typeface="+mj-lt"/>
                <a:ea typeface="+mj-ea"/>
                <a:cs typeface="+mj-cs"/>
              </a:rPr>
              <a:t>colloquio</a:t>
            </a:r>
            <a:r>
              <a:rPr lang="en-US" sz="1800" b="1" dirty="0">
                <a:solidFill>
                  <a:schemeClr val="tx1"/>
                </a:solidFill>
                <a:latin typeface="+mj-lt"/>
                <a:ea typeface="+mj-ea"/>
                <a:cs typeface="+mj-cs"/>
              </a:rPr>
              <a:t> </a:t>
            </a:r>
            <a:r>
              <a:rPr lang="en-US" sz="1800" b="1" dirty="0" err="1">
                <a:solidFill>
                  <a:schemeClr val="tx1"/>
                </a:solidFill>
                <a:latin typeface="+mj-lt"/>
                <a:ea typeface="+mj-ea"/>
                <a:cs typeface="+mj-cs"/>
              </a:rPr>
              <a:t>viene</a:t>
            </a:r>
            <a:r>
              <a:rPr lang="en-US" sz="1800" b="1" dirty="0">
                <a:solidFill>
                  <a:schemeClr val="tx1"/>
                </a:solidFill>
                <a:latin typeface="+mj-lt"/>
                <a:ea typeface="+mj-ea"/>
                <a:cs typeface="+mj-cs"/>
              </a:rPr>
              <a:t> </a:t>
            </a:r>
            <a:r>
              <a:rPr lang="en-US" sz="1800" b="1" dirty="0" err="1">
                <a:solidFill>
                  <a:schemeClr val="tx1"/>
                </a:solidFill>
                <a:latin typeface="+mj-lt"/>
                <a:ea typeface="+mj-ea"/>
                <a:cs typeface="+mj-cs"/>
              </a:rPr>
              <a:t>espletato</a:t>
            </a:r>
            <a:r>
              <a:rPr lang="en-US" sz="1800" b="1" dirty="0">
                <a:solidFill>
                  <a:schemeClr val="tx1"/>
                </a:solidFill>
                <a:latin typeface="+mj-lt"/>
                <a:ea typeface="+mj-ea"/>
                <a:cs typeface="+mj-cs"/>
              </a:rPr>
              <a:t> </a:t>
            </a:r>
          </a:p>
          <a:p>
            <a:pPr marL="214313" indent="-214313">
              <a:spcBef>
                <a:spcPts val="1000"/>
              </a:spcBef>
              <a:buClr>
                <a:schemeClr val="accent1"/>
              </a:buClr>
              <a:buSzPct val="80000"/>
              <a:buFont typeface="Wingdings 3" charset="2"/>
              <a:buChar char=""/>
            </a:pPr>
            <a:r>
              <a:rPr lang="en-US" sz="1800" b="1" dirty="0" err="1">
                <a:solidFill>
                  <a:schemeClr val="tx1"/>
                </a:solidFill>
                <a:latin typeface="+mj-lt"/>
                <a:ea typeface="+mj-ea"/>
                <a:cs typeface="+mj-cs"/>
              </a:rPr>
              <a:t>utilizza</a:t>
            </a:r>
            <a:r>
              <a:rPr lang="en-US" sz="1800" b="1" dirty="0">
                <a:solidFill>
                  <a:schemeClr val="tx1"/>
                </a:solidFill>
                <a:latin typeface="+mj-lt"/>
                <a:ea typeface="+mj-ea"/>
                <a:cs typeface="+mj-cs"/>
              </a:rPr>
              <a:t> la </a:t>
            </a:r>
            <a:r>
              <a:rPr lang="en-US" sz="1800" b="1" dirty="0" err="1">
                <a:solidFill>
                  <a:schemeClr val="tx1"/>
                </a:solidFill>
                <a:latin typeface="+mj-lt"/>
                <a:ea typeface="+mj-ea"/>
                <a:cs typeface="+mj-cs"/>
              </a:rPr>
              <a:t>griglia</a:t>
            </a:r>
            <a:r>
              <a:rPr lang="en-US" sz="1800" b="1" dirty="0">
                <a:solidFill>
                  <a:schemeClr val="tx1"/>
                </a:solidFill>
                <a:latin typeface="+mj-lt"/>
                <a:ea typeface="+mj-ea"/>
                <a:cs typeface="+mj-cs"/>
              </a:rPr>
              <a:t> di valutazione di cui </a:t>
            </a:r>
            <a:r>
              <a:rPr lang="en-US" sz="1800" b="1" dirty="0" err="1">
                <a:solidFill>
                  <a:schemeClr val="tx1"/>
                </a:solidFill>
                <a:latin typeface="+mj-lt"/>
                <a:ea typeface="+mj-ea"/>
                <a:cs typeface="+mj-cs"/>
              </a:rPr>
              <a:t>all’allegato</a:t>
            </a:r>
            <a:r>
              <a:rPr lang="en-US" sz="1800" b="1" dirty="0">
                <a:solidFill>
                  <a:schemeClr val="tx1"/>
                </a:solidFill>
                <a:latin typeface="+mj-lt"/>
                <a:ea typeface="+mj-ea"/>
                <a:cs typeface="+mj-cs"/>
              </a:rPr>
              <a:t> A </a:t>
            </a:r>
            <a:r>
              <a:rPr lang="en-US" sz="1800" b="1" dirty="0" err="1">
                <a:solidFill>
                  <a:schemeClr val="tx1"/>
                </a:solidFill>
                <a:latin typeface="+mj-lt"/>
                <a:ea typeface="+mj-ea"/>
                <a:cs typeface="+mj-cs"/>
              </a:rPr>
              <a:t>all’ordinanza</a:t>
            </a:r>
            <a:r>
              <a:rPr lang="en-US" sz="1800" dirty="0">
                <a:solidFill>
                  <a:schemeClr val="tx1"/>
                </a:solidFill>
                <a:latin typeface="+mj-lt"/>
                <a:ea typeface="+mj-ea"/>
                <a:cs typeface="+mj-cs"/>
              </a:rPr>
              <a:t>.</a:t>
            </a:r>
          </a:p>
          <a:p>
            <a:pPr marL="214313" indent="-214313">
              <a:spcBef>
                <a:spcPts val="1000"/>
              </a:spcBef>
              <a:buClr>
                <a:schemeClr val="accent1"/>
              </a:buClr>
              <a:buSzPct val="80000"/>
              <a:buFont typeface="Wingdings 3" charset="2"/>
              <a:buChar char=""/>
            </a:pPr>
            <a:endParaRPr lang="en-US" sz="1400" dirty="0">
              <a:solidFill>
                <a:schemeClr val="tx1"/>
              </a:solidFill>
              <a:latin typeface="+mj-lt"/>
              <a:ea typeface="+mj-ea"/>
              <a:cs typeface="+mj-cs"/>
            </a:endParaRPr>
          </a:p>
          <a:p>
            <a:pPr marL="214313" indent="-214313">
              <a:spcBef>
                <a:spcPts val="1000"/>
              </a:spcBef>
              <a:buClr>
                <a:schemeClr val="accent1"/>
              </a:buClr>
              <a:buSzPct val="80000"/>
              <a:buFont typeface="Wingdings 3" charset="2"/>
              <a:buChar char=""/>
            </a:pPr>
            <a:endParaRPr lang="en-US" sz="1400" dirty="0">
              <a:solidFill>
                <a:schemeClr val="tx1"/>
              </a:solidFill>
              <a:latin typeface="+mj-lt"/>
              <a:ea typeface="+mj-ea"/>
              <a:cs typeface="+mj-cs"/>
            </a:endParaRPr>
          </a:p>
        </p:txBody>
      </p:sp>
    </p:spTree>
    <p:extLst>
      <p:ext uri="{BB962C8B-B14F-4D97-AF65-F5344CB8AC3E}">
        <p14:creationId xmlns:p14="http://schemas.microsoft.com/office/powerpoint/2010/main" val="14675054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C292BC0-9401-4718-C7E8-CA5CC0AE2663}"/>
              </a:ext>
            </a:extLst>
          </p:cNvPr>
          <p:cNvPicPr>
            <a:picLocks noChangeAspect="1"/>
          </p:cNvPicPr>
          <p:nvPr/>
        </p:nvPicPr>
        <p:blipFill>
          <a:blip r:embed="rId2"/>
          <a:stretch>
            <a:fillRect/>
          </a:stretch>
        </p:blipFill>
        <p:spPr>
          <a:xfrm>
            <a:off x="1246270" y="0"/>
            <a:ext cx="7855526" cy="5143500"/>
          </a:xfrm>
          <a:prstGeom prst="rect">
            <a:avLst/>
          </a:prstGeom>
        </p:spPr>
      </p:pic>
      <p:pic>
        <p:nvPicPr>
          <p:cNvPr id="3" name="Immagine 2">
            <a:extLst>
              <a:ext uri="{FF2B5EF4-FFF2-40B4-BE49-F238E27FC236}">
                <a16:creationId xmlns:a16="http://schemas.microsoft.com/office/drawing/2014/main" id="{878C78A8-33C8-D63A-01F2-D31FF9A159C8}"/>
              </a:ext>
            </a:extLst>
          </p:cNvPr>
          <p:cNvPicPr>
            <a:picLocks noChangeAspect="1"/>
          </p:cNvPicPr>
          <p:nvPr/>
        </p:nvPicPr>
        <p:blipFill>
          <a:blip r:embed="rId3"/>
          <a:stretch>
            <a:fillRect/>
          </a:stretch>
        </p:blipFill>
        <p:spPr>
          <a:xfrm>
            <a:off x="195208" y="215681"/>
            <a:ext cx="1878999" cy="863028"/>
          </a:xfrm>
          <a:prstGeom prst="rect">
            <a:avLst/>
          </a:prstGeom>
        </p:spPr>
      </p:pic>
      <p:sp>
        <p:nvSpPr>
          <p:cNvPr id="4" name="Rettangolo 3">
            <a:extLst>
              <a:ext uri="{FF2B5EF4-FFF2-40B4-BE49-F238E27FC236}">
                <a16:creationId xmlns:a16="http://schemas.microsoft.com/office/drawing/2014/main" id="{5A46AC0A-A780-69AE-8360-38C2AB5A87A0}"/>
              </a:ext>
            </a:extLst>
          </p:cNvPr>
          <p:cNvSpPr/>
          <p:nvPr/>
        </p:nvSpPr>
        <p:spPr>
          <a:xfrm>
            <a:off x="360488" y="1162727"/>
            <a:ext cx="3609481" cy="3293209"/>
          </a:xfrm>
          <a:prstGeom prst="rect">
            <a:avLst/>
          </a:prstGeom>
        </p:spPr>
        <p:txBody>
          <a:bodyPr wrap="square">
            <a:spAutoFit/>
          </a:bodyPr>
          <a:lstStyle/>
          <a:p>
            <a:pPr lvl="0" algn="ctr"/>
            <a:r>
              <a:rPr lang="it-IT" sz="2600" b="1" dirty="0">
                <a:solidFill>
                  <a:srgbClr val="00B0F0"/>
                </a:solidFill>
              </a:rPr>
              <a:t>Esami di Stato –</a:t>
            </a:r>
            <a:r>
              <a:rPr lang="it-IT" sz="2600" b="1" dirty="0" err="1">
                <a:solidFill>
                  <a:srgbClr val="00B0F0"/>
                </a:solidFill>
              </a:rPr>
              <a:t>EsaBac</a:t>
            </a:r>
            <a:r>
              <a:rPr lang="it-IT" sz="2600" b="1" dirty="0">
                <a:solidFill>
                  <a:srgbClr val="00B0F0"/>
                </a:solidFill>
              </a:rPr>
              <a:t>, </a:t>
            </a:r>
          </a:p>
          <a:p>
            <a:pPr lvl="0" algn="ctr"/>
            <a:r>
              <a:rPr lang="it-IT" sz="2600" b="1" dirty="0" err="1">
                <a:solidFill>
                  <a:srgbClr val="00B0F0"/>
                </a:solidFill>
              </a:rPr>
              <a:t>EsaBac</a:t>
            </a:r>
            <a:r>
              <a:rPr lang="it-IT" sz="2600" b="1" dirty="0">
                <a:solidFill>
                  <a:srgbClr val="00B0F0"/>
                </a:solidFill>
              </a:rPr>
              <a:t> techno, </a:t>
            </a:r>
          </a:p>
          <a:p>
            <a:pPr lvl="0" algn="ctr"/>
            <a:r>
              <a:rPr lang="it-IT" sz="2600" b="1" dirty="0">
                <a:solidFill>
                  <a:srgbClr val="00B0F0"/>
                </a:solidFill>
              </a:rPr>
              <a:t>liceo classico europeo, sezioni a opzione internazionale, sperimentazioni </a:t>
            </a:r>
          </a:p>
        </p:txBody>
      </p:sp>
      <p:sp>
        <p:nvSpPr>
          <p:cNvPr id="5" name="Shape 65">
            <a:extLst>
              <a:ext uri="{FF2B5EF4-FFF2-40B4-BE49-F238E27FC236}">
                <a16:creationId xmlns:a16="http://schemas.microsoft.com/office/drawing/2014/main" id="{45FFBA57-C976-4FB9-1F20-FF8772999E7F}"/>
              </a:ext>
            </a:extLst>
          </p:cNvPr>
          <p:cNvSpPr txBox="1">
            <a:spLocks/>
          </p:cNvSpPr>
          <p:nvPr/>
        </p:nvSpPr>
        <p:spPr>
          <a:xfrm>
            <a:off x="74256" y="2539407"/>
            <a:ext cx="4345343" cy="1194014"/>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endParaRPr lang="en" sz="2400" b="1" dirty="0">
              <a:solidFill>
                <a:schemeClr val="accent1">
                  <a:lumMod val="75000"/>
                </a:schemeClr>
              </a:solidFill>
              <a:latin typeface="+mj-lt"/>
              <a:ea typeface="Karla" panose="020B0604020202020204" charset="0"/>
            </a:endParaRPr>
          </a:p>
        </p:txBody>
      </p:sp>
    </p:spTree>
    <p:extLst>
      <p:ext uri="{BB962C8B-B14F-4D97-AF65-F5344CB8AC3E}">
        <p14:creationId xmlns:p14="http://schemas.microsoft.com/office/powerpoint/2010/main" val="10508946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653958" y="474177"/>
            <a:ext cx="5649913" cy="440224"/>
          </a:xfrm>
        </p:spPr>
        <p:txBody>
          <a:bodyPr>
            <a:normAutofit/>
          </a:bodyPr>
          <a:lstStyle/>
          <a:p>
            <a:pPr lvl="0" algn="ctr">
              <a:spcBef>
                <a:spcPts val="0"/>
              </a:spcBef>
              <a:buClrTx/>
              <a:buSzTx/>
            </a:pPr>
            <a:r>
              <a:rPr lang="it-IT" sz="2000" dirty="0">
                <a:solidFill>
                  <a:srgbClr val="00B0F0"/>
                </a:solidFill>
                <a:latin typeface="+mj-lt"/>
                <a:cs typeface="Arial"/>
                <a:sym typeface="Arial"/>
              </a:rPr>
              <a:t>Esame di Stato 2022/2023 - </a:t>
            </a:r>
            <a:r>
              <a:rPr lang="it-IT" sz="2000" dirty="0" err="1">
                <a:solidFill>
                  <a:srgbClr val="00B0F0"/>
                </a:solidFill>
                <a:latin typeface="+mj-lt"/>
                <a:cs typeface="Arial"/>
                <a:sym typeface="Arial"/>
              </a:rPr>
              <a:t>EsaBac</a:t>
            </a:r>
            <a:endParaRPr lang="it-IT" sz="2000" dirty="0">
              <a:solidFill>
                <a:srgbClr val="00B0F0"/>
              </a:solidFill>
              <a:latin typeface="+mj-lt"/>
              <a:cs typeface="Arial"/>
              <a:sym typeface="Arial"/>
            </a:endParaRPr>
          </a:p>
          <a:p>
            <a:endParaRPr lang="it-IT" dirty="0"/>
          </a:p>
        </p:txBody>
      </p:sp>
      <p:sp>
        <p:nvSpPr>
          <p:cNvPr id="3" name="Segnaposto testo 2"/>
          <p:cNvSpPr>
            <a:spLocks noGrp="1"/>
          </p:cNvSpPr>
          <p:nvPr>
            <p:ph type="body" sz="quarter" idx="11"/>
          </p:nvPr>
        </p:nvSpPr>
        <p:spPr>
          <a:xfrm>
            <a:off x="654050" y="914401"/>
            <a:ext cx="6183313" cy="3566160"/>
          </a:xfrm>
        </p:spPr>
        <p:txBody>
          <a:bodyPr/>
          <a:lstStyle/>
          <a:p>
            <a:pPr lvl="0" algn="just">
              <a:spcBef>
                <a:spcPts val="0"/>
              </a:spcBef>
              <a:buClrTx/>
              <a:buSzTx/>
            </a:pPr>
            <a:r>
              <a:rPr lang="it-IT" sz="2000" b="1" dirty="0">
                <a:solidFill>
                  <a:srgbClr val="00B0F0"/>
                </a:solidFill>
                <a:latin typeface="Arial"/>
                <a:cs typeface="Arial"/>
                <a:sym typeface="Arial"/>
              </a:rPr>
              <a:t>Valutazione prove per rilascio </a:t>
            </a:r>
            <a:r>
              <a:rPr lang="it-IT" sz="2000" b="1" dirty="0" err="1">
                <a:solidFill>
                  <a:srgbClr val="00B0F0"/>
                </a:solidFill>
                <a:latin typeface="Arial"/>
                <a:cs typeface="Arial"/>
                <a:sym typeface="Arial"/>
              </a:rPr>
              <a:t>Baccalauréat</a:t>
            </a:r>
            <a:endParaRPr lang="it-IT" sz="2000" b="1" dirty="0">
              <a:solidFill>
                <a:srgbClr val="00B0F0"/>
              </a:solidFill>
              <a:latin typeface="Arial"/>
              <a:cs typeface="Arial"/>
              <a:sym typeface="Arial"/>
            </a:endParaRPr>
          </a:p>
          <a:p>
            <a:pPr marL="285750" indent="-285750" algn="just">
              <a:buClrTx/>
              <a:buSzTx/>
              <a:buFont typeface="Wingdings" panose="05000000000000000000" pitchFamily="2" charset="2"/>
              <a:buChar char="Ø"/>
            </a:pPr>
            <a:r>
              <a:rPr lang="it-IT" b="1" dirty="0">
                <a:solidFill>
                  <a:schemeClr val="tx1"/>
                </a:solidFill>
                <a:latin typeface="Arial"/>
                <a:cs typeface="Arial"/>
              </a:rPr>
              <a:t>3 prove</a:t>
            </a:r>
            <a:r>
              <a:rPr lang="it-IT" dirty="0">
                <a:solidFill>
                  <a:schemeClr val="tx1"/>
                </a:solidFill>
                <a:latin typeface="Arial"/>
                <a:cs typeface="Arial"/>
              </a:rPr>
              <a:t>: prova scritta di lingua e letteratura francese, prova scritta </a:t>
            </a:r>
            <a:r>
              <a:rPr lang="it-IT" dirty="0">
                <a:solidFill>
                  <a:schemeClr val="bg1"/>
                </a:solidFill>
                <a:latin typeface="Arial"/>
                <a:cs typeface="Arial"/>
              </a:rPr>
              <a:t>di storia, e prova orale di lingua e letteratura francese </a:t>
            </a:r>
          </a:p>
          <a:p>
            <a:pPr marL="285750" indent="-285750" algn="just">
              <a:buClrTx/>
              <a:buSzTx/>
              <a:buFont typeface="Wingdings" panose="05000000000000000000" pitchFamily="2" charset="2"/>
              <a:buChar char="Ø"/>
            </a:pPr>
            <a:r>
              <a:rPr lang="it-IT" dirty="0">
                <a:solidFill>
                  <a:schemeClr val="bg1"/>
                </a:solidFill>
                <a:latin typeface="Arial"/>
                <a:cs typeface="Arial"/>
              </a:rPr>
              <a:t>punteggio in </a:t>
            </a:r>
            <a:r>
              <a:rPr lang="it-IT" b="1" dirty="0">
                <a:solidFill>
                  <a:schemeClr val="bg1"/>
                </a:solidFill>
                <a:latin typeface="Arial"/>
                <a:cs typeface="Arial"/>
              </a:rPr>
              <a:t>ventesimi</a:t>
            </a:r>
            <a:r>
              <a:rPr lang="it-IT" dirty="0">
                <a:solidFill>
                  <a:schemeClr val="bg1"/>
                </a:solidFill>
                <a:latin typeface="Arial"/>
                <a:cs typeface="Arial"/>
              </a:rPr>
              <a:t>, minimo per il superamento </a:t>
            </a:r>
            <a:r>
              <a:rPr lang="it-IT" b="1" dirty="0">
                <a:solidFill>
                  <a:schemeClr val="bg1"/>
                </a:solidFill>
                <a:latin typeface="Arial"/>
                <a:cs typeface="Arial"/>
              </a:rPr>
              <a:t>12/20</a:t>
            </a:r>
          </a:p>
          <a:p>
            <a:pPr marL="285750" indent="-285750" algn="just">
              <a:buClrTx/>
              <a:buSzTx/>
              <a:buFont typeface="Wingdings" panose="05000000000000000000" pitchFamily="2" charset="2"/>
              <a:buChar char="Ø"/>
            </a:pPr>
            <a:r>
              <a:rPr lang="it-IT" dirty="0">
                <a:solidFill>
                  <a:schemeClr val="bg1"/>
                </a:solidFill>
                <a:latin typeface="Arial"/>
                <a:cs typeface="Arial"/>
              </a:rPr>
              <a:t>punteggio della prova di lingua e letteratura francese =  </a:t>
            </a:r>
            <a:r>
              <a:rPr lang="it-IT" b="1" dirty="0">
                <a:solidFill>
                  <a:schemeClr val="bg1"/>
                </a:solidFill>
                <a:latin typeface="Arial"/>
                <a:cs typeface="Arial"/>
              </a:rPr>
              <a:t>media aritmetica</a:t>
            </a:r>
            <a:r>
              <a:rPr lang="it-IT" dirty="0">
                <a:solidFill>
                  <a:schemeClr val="bg1"/>
                </a:solidFill>
                <a:latin typeface="Arial"/>
                <a:cs typeface="Arial"/>
              </a:rPr>
              <a:t> dei punteggi attribuiti in ventesimi alla singola prova scritta e alla prova orale della medesima disciplina</a:t>
            </a:r>
          </a:p>
          <a:p>
            <a:pPr marL="285750" indent="-285750" algn="just">
              <a:buClrTx/>
              <a:buSzTx/>
              <a:buFont typeface="Wingdings" panose="05000000000000000000" pitchFamily="2" charset="2"/>
              <a:buChar char="Ø"/>
            </a:pPr>
            <a:r>
              <a:rPr lang="it-IT" dirty="0">
                <a:solidFill>
                  <a:schemeClr val="bg1"/>
                </a:solidFill>
                <a:latin typeface="Arial"/>
                <a:cs typeface="Arial"/>
              </a:rPr>
              <a:t>punteggio globale della parte specifica dell’esame </a:t>
            </a:r>
            <a:r>
              <a:rPr lang="it-IT" dirty="0" err="1">
                <a:solidFill>
                  <a:schemeClr val="bg1"/>
                </a:solidFill>
                <a:latin typeface="Arial"/>
                <a:cs typeface="Arial"/>
              </a:rPr>
              <a:t>EsaBac</a:t>
            </a:r>
            <a:r>
              <a:rPr lang="it-IT" dirty="0">
                <a:solidFill>
                  <a:schemeClr val="bg1"/>
                </a:solidFill>
                <a:latin typeface="Arial"/>
                <a:cs typeface="Arial"/>
              </a:rPr>
              <a:t> = </a:t>
            </a:r>
            <a:r>
              <a:rPr lang="it-IT" b="1" dirty="0">
                <a:solidFill>
                  <a:schemeClr val="bg1"/>
                </a:solidFill>
                <a:latin typeface="Arial"/>
                <a:cs typeface="Arial"/>
              </a:rPr>
              <a:t>media aritmetica </a:t>
            </a:r>
            <a:r>
              <a:rPr lang="it-IT" dirty="0">
                <a:solidFill>
                  <a:schemeClr val="bg1"/>
                </a:solidFill>
                <a:latin typeface="Arial"/>
                <a:cs typeface="Arial"/>
              </a:rPr>
              <a:t>dei voti [</a:t>
            </a:r>
            <a:r>
              <a:rPr lang="it-IT" i="1" dirty="0">
                <a:solidFill>
                  <a:schemeClr val="bg1"/>
                </a:solidFill>
                <a:latin typeface="Arial"/>
                <a:cs typeface="Arial"/>
              </a:rPr>
              <a:t>delle due discipline</a:t>
            </a:r>
            <a:r>
              <a:rPr lang="it-IT" dirty="0">
                <a:solidFill>
                  <a:schemeClr val="bg1"/>
                </a:solidFill>
                <a:latin typeface="Arial"/>
                <a:cs typeface="Arial"/>
              </a:rPr>
              <a:t>]</a:t>
            </a:r>
          </a:p>
        </p:txBody>
      </p:sp>
    </p:spTree>
    <p:extLst>
      <p:ext uri="{BB962C8B-B14F-4D97-AF65-F5344CB8AC3E}">
        <p14:creationId xmlns:p14="http://schemas.microsoft.com/office/powerpoint/2010/main" val="28994279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653958" y="474177"/>
            <a:ext cx="5649913" cy="440224"/>
          </a:xfrm>
        </p:spPr>
        <p:txBody>
          <a:bodyPr>
            <a:normAutofit/>
          </a:bodyPr>
          <a:lstStyle/>
          <a:p>
            <a:pPr lvl="0" algn="ctr">
              <a:spcBef>
                <a:spcPts val="0"/>
              </a:spcBef>
              <a:buClrTx/>
              <a:buSzTx/>
            </a:pPr>
            <a:r>
              <a:rPr lang="it-IT" sz="2000" dirty="0">
                <a:solidFill>
                  <a:srgbClr val="00B0F0"/>
                </a:solidFill>
                <a:latin typeface="+mj-lt"/>
                <a:cs typeface="Arial"/>
                <a:sym typeface="Arial"/>
              </a:rPr>
              <a:t>Esame di Stato 2022/2023 - </a:t>
            </a:r>
            <a:r>
              <a:rPr lang="it-IT" sz="2000" dirty="0" err="1">
                <a:solidFill>
                  <a:srgbClr val="00B0F0"/>
                </a:solidFill>
                <a:latin typeface="+mj-lt"/>
                <a:cs typeface="Arial"/>
                <a:sym typeface="Arial"/>
              </a:rPr>
              <a:t>EsaBac</a:t>
            </a:r>
            <a:endParaRPr lang="it-IT" sz="2000" dirty="0">
              <a:solidFill>
                <a:srgbClr val="00B0F0"/>
              </a:solidFill>
              <a:latin typeface="+mj-lt"/>
              <a:cs typeface="Arial"/>
              <a:sym typeface="Arial"/>
            </a:endParaRPr>
          </a:p>
          <a:p>
            <a:endParaRPr lang="it-IT" dirty="0"/>
          </a:p>
        </p:txBody>
      </p:sp>
      <p:sp>
        <p:nvSpPr>
          <p:cNvPr id="3" name="Segnaposto testo 2"/>
          <p:cNvSpPr>
            <a:spLocks noGrp="1"/>
          </p:cNvSpPr>
          <p:nvPr>
            <p:ph type="body" sz="quarter" idx="11"/>
          </p:nvPr>
        </p:nvSpPr>
        <p:spPr>
          <a:xfrm>
            <a:off x="654050" y="914401"/>
            <a:ext cx="6183313" cy="3566160"/>
          </a:xfrm>
        </p:spPr>
        <p:txBody>
          <a:bodyPr>
            <a:normAutofit/>
          </a:bodyPr>
          <a:lstStyle/>
          <a:p>
            <a:pPr lvl="0" algn="just">
              <a:spcBef>
                <a:spcPts val="0"/>
              </a:spcBef>
              <a:buClrTx/>
              <a:buSzTx/>
            </a:pPr>
            <a:r>
              <a:rPr lang="it-IT" sz="2000" b="1" dirty="0">
                <a:solidFill>
                  <a:srgbClr val="00B0F0"/>
                </a:solidFill>
                <a:latin typeface="Arial"/>
                <a:cs typeface="Arial"/>
                <a:sym typeface="Arial"/>
              </a:rPr>
              <a:t>Valutazione prove ai fini dell’esame di Stato</a:t>
            </a:r>
          </a:p>
          <a:p>
            <a:pPr marL="285750" lvl="0" indent="-285750" algn="just">
              <a:buClrTx/>
              <a:buSzTx/>
              <a:buFont typeface="Wingdings" panose="05000000000000000000" pitchFamily="2" charset="2"/>
              <a:buChar char="Ø"/>
            </a:pPr>
            <a:r>
              <a:rPr lang="it-IT" dirty="0">
                <a:solidFill>
                  <a:schemeClr val="bg1"/>
                </a:solidFill>
                <a:latin typeface="Arial"/>
                <a:cs typeface="Arial"/>
                <a:sym typeface="Arial"/>
              </a:rPr>
              <a:t>valutazione della </a:t>
            </a:r>
            <a:r>
              <a:rPr lang="it-IT" b="1" dirty="0">
                <a:solidFill>
                  <a:schemeClr val="bg1"/>
                </a:solidFill>
                <a:latin typeface="Arial"/>
                <a:cs typeface="Arial"/>
                <a:sym typeface="Arial"/>
              </a:rPr>
              <a:t>terza prova scritta</a:t>
            </a:r>
            <a:r>
              <a:rPr lang="it-IT" dirty="0">
                <a:solidFill>
                  <a:schemeClr val="bg1"/>
                </a:solidFill>
                <a:latin typeface="Arial"/>
                <a:cs typeface="Arial"/>
                <a:sym typeface="Arial"/>
              </a:rPr>
              <a:t> in </a:t>
            </a:r>
            <a:r>
              <a:rPr lang="it-IT" b="1" dirty="0">
                <a:solidFill>
                  <a:schemeClr val="bg1"/>
                </a:solidFill>
                <a:latin typeface="Arial"/>
                <a:cs typeface="Arial"/>
                <a:sym typeface="Arial"/>
              </a:rPr>
              <a:t>ventesimi</a:t>
            </a:r>
            <a:r>
              <a:rPr lang="it-IT" dirty="0">
                <a:solidFill>
                  <a:schemeClr val="bg1"/>
                </a:solidFill>
                <a:latin typeface="Arial"/>
                <a:cs typeface="Arial"/>
                <a:sym typeface="Arial"/>
              </a:rPr>
              <a:t> = media aritmetica dei voti assegnati alla prova scritta di lingua e letteratura francese e alla prova scritta di storia</a:t>
            </a:r>
          </a:p>
          <a:p>
            <a:pPr marL="285750" lvl="0" indent="-285750" algn="just">
              <a:buClrTx/>
              <a:buSzTx/>
              <a:buFont typeface="Wingdings" panose="05000000000000000000" pitchFamily="2" charset="2"/>
              <a:buChar char="Ø"/>
            </a:pPr>
            <a:r>
              <a:rPr lang="it-IT" dirty="0">
                <a:solidFill>
                  <a:schemeClr val="bg1"/>
                </a:solidFill>
                <a:latin typeface="Arial"/>
                <a:cs typeface="Arial"/>
                <a:sym typeface="Arial"/>
              </a:rPr>
              <a:t>tale valutazione </a:t>
            </a:r>
            <a:r>
              <a:rPr lang="it-IT" b="1" dirty="0">
                <a:solidFill>
                  <a:schemeClr val="bg1"/>
                </a:solidFill>
                <a:latin typeface="Arial"/>
                <a:cs typeface="Arial"/>
                <a:sym typeface="Arial"/>
              </a:rPr>
              <a:t>va ricondotta nell’ambito dei punti previsti per la seconda prova scritta</a:t>
            </a:r>
            <a:r>
              <a:rPr lang="it-IT" dirty="0">
                <a:solidFill>
                  <a:schemeClr val="bg1"/>
                </a:solidFill>
                <a:latin typeface="Arial"/>
                <a:cs typeface="Arial"/>
                <a:sym typeface="Arial"/>
              </a:rPr>
              <a:t> dell’esame di Stato: la Commissione, </a:t>
            </a:r>
            <a:r>
              <a:rPr lang="it-IT" b="1" dirty="0">
                <a:solidFill>
                  <a:schemeClr val="bg1"/>
                </a:solidFill>
                <a:latin typeface="Arial"/>
                <a:cs typeface="Arial"/>
                <a:sym typeface="Arial"/>
              </a:rPr>
              <a:t>attribuito</a:t>
            </a:r>
            <a:r>
              <a:rPr lang="it-IT" dirty="0">
                <a:solidFill>
                  <a:schemeClr val="bg1"/>
                </a:solidFill>
                <a:latin typeface="Arial"/>
                <a:cs typeface="Arial"/>
                <a:sym typeface="Arial"/>
              </a:rPr>
              <a:t> in modo autonomo il </a:t>
            </a:r>
            <a:r>
              <a:rPr lang="it-IT" b="1" dirty="0">
                <a:solidFill>
                  <a:schemeClr val="bg1"/>
                </a:solidFill>
                <a:latin typeface="Arial"/>
                <a:cs typeface="Arial"/>
                <a:sym typeface="Arial"/>
              </a:rPr>
              <a:t>punteggio alla seconda e alla terza prova scritta</a:t>
            </a:r>
            <a:r>
              <a:rPr lang="it-IT" dirty="0">
                <a:solidFill>
                  <a:schemeClr val="bg1"/>
                </a:solidFill>
                <a:latin typeface="Arial"/>
                <a:cs typeface="Arial"/>
                <a:sym typeface="Arial"/>
              </a:rPr>
              <a:t>, determina la </a:t>
            </a:r>
            <a:r>
              <a:rPr lang="it-IT" b="1" dirty="0">
                <a:solidFill>
                  <a:schemeClr val="bg1"/>
                </a:solidFill>
                <a:latin typeface="Arial"/>
                <a:cs typeface="Arial"/>
                <a:sym typeface="Arial"/>
              </a:rPr>
              <a:t>media aritmetica</a:t>
            </a:r>
            <a:r>
              <a:rPr lang="it-IT" dirty="0">
                <a:solidFill>
                  <a:schemeClr val="bg1"/>
                </a:solidFill>
                <a:latin typeface="Arial"/>
                <a:cs typeface="Arial"/>
                <a:sym typeface="Arial"/>
              </a:rPr>
              <a:t> dei punti, che costituisce il punteggio complessivo da assegnare alla seconda prova scritta</a:t>
            </a:r>
          </a:p>
          <a:p>
            <a:pPr marL="285750" lvl="0" indent="-285750" algn="just">
              <a:buClrTx/>
              <a:buSzTx/>
              <a:buFont typeface="Wingdings" panose="05000000000000000000" pitchFamily="2" charset="2"/>
              <a:buChar char="Ø"/>
            </a:pPr>
            <a:r>
              <a:rPr lang="it-IT" dirty="0">
                <a:solidFill>
                  <a:schemeClr val="bg1"/>
                </a:solidFill>
                <a:latin typeface="Arial"/>
                <a:cs typeface="Arial"/>
                <a:sym typeface="Arial"/>
              </a:rPr>
              <a:t>la valutazione della </a:t>
            </a:r>
            <a:r>
              <a:rPr lang="it-IT" b="1" dirty="0">
                <a:solidFill>
                  <a:schemeClr val="bg1"/>
                </a:solidFill>
                <a:latin typeface="Arial"/>
                <a:cs typeface="Arial"/>
                <a:sym typeface="Arial"/>
              </a:rPr>
              <a:t>prova orale </a:t>
            </a:r>
            <a:r>
              <a:rPr lang="it-IT" dirty="0">
                <a:solidFill>
                  <a:schemeClr val="bg1"/>
                </a:solidFill>
                <a:latin typeface="Arial"/>
                <a:cs typeface="Arial"/>
                <a:sym typeface="Arial"/>
              </a:rPr>
              <a:t>di lingua e letteratura francese va </a:t>
            </a:r>
            <a:r>
              <a:rPr lang="it-IT" b="1" dirty="0">
                <a:solidFill>
                  <a:schemeClr val="bg1"/>
                </a:solidFill>
                <a:latin typeface="Arial"/>
                <a:cs typeface="Arial"/>
                <a:sym typeface="Arial"/>
              </a:rPr>
              <a:t>ricondotta</a:t>
            </a:r>
            <a:r>
              <a:rPr lang="it-IT" dirty="0">
                <a:solidFill>
                  <a:schemeClr val="bg1"/>
                </a:solidFill>
                <a:latin typeface="Arial"/>
                <a:cs typeface="Arial"/>
                <a:sym typeface="Arial"/>
              </a:rPr>
              <a:t> nell’ambito dei punti previsti per il </a:t>
            </a:r>
            <a:r>
              <a:rPr lang="it-IT" b="1" dirty="0">
                <a:solidFill>
                  <a:schemeClr val="bg1"/>
                </a:solidFill>
                <a:latin typeface="Arial"/>
                <a:cs typeface="Arial"/>
                <a:sym typeface="Arial"/>
              </a:rPr>
              <a:t>colloquio</a:t>
            </a:r>
          </a:p>
          <a:p>
            <a:pPr lvl="0" algn="just">
              <a:spcBef>
                <a:spcPts val="0"/>
              </a:spcBef>
              <a:buClrTx/>
              <a:buSzTx/>
            </a:pPr>
            <a:endParaRPr lang="it-IT" sz="1200" b="1" dirty="0">
              <a:solidFill>
                <a:srgbClr val="00B0F0"/>
              </a:solidFill>
              <a:latin typeface="Arial"/>
              <a:cs typeface="Arial"/>
              <a:sym typeface="Arial"/>
            </a:endParaRPr>
          </a:p>
        </p:txBody>
      </p:sp>
    </p:spTree>
    <p:extLst>
      <p:ext uri="{BB962C8B-B14F-4D97-AF65-F5344CB8AC3E}">
        <p14:creationId xmlns:p14="http://schemas.microsoft.com/office/powerpoint/2010/main" val="12422716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653958" y="474177"/>
            <a:ext cx="5649913" cy="440224"/>
          </a:xfrm>
        </p:spPr>
        <p:txBody>
          <a:bodyPr>
            <a:normAutofit/>
          </a:bodyPr>
          <a:lstStyle/>
          <a:p>
            <a:pPr lvl="0" algn="ctr">
              <a:spcBef>
                <a:spcPts val="0"/>
              </a:spcBef>
              <a:buClrTx/>
              <a:buSzTx/>
            </a:pPr>
            <a:r>
              <a:rPr lang="it-IT" sz="2000" dirty="0">
                <a:solidFill>
                  <a:srgbClr val="00B0F0"/>
                </a:solidFill>
                <a:latin typeface="+mj-lt"/>
                <a:cs typeface="Arial"/>
                <a:sym typeface="Arial"/>
              </a:rPr>
              <a:t>Esame di Stato 2022/2023 - </a:t>
            </a:r>
            <a:r>
              <a:rPr lang="it-IT" sz="2000" dirty="0" err="1">
                <a:solidFill>
                  <a:srgbClr val="00B0F0"/>
                </a:solidFill>
                <a:latin typeface="+mj-lt"/>
                <a:cs typeface="Arial"/>
                <a:sym typeface="Arial"/>
              </a:rPr>
              <a:t>EsaBac</a:t>
            </a:r>
            <a:endParaRPr lang="it-IT" sz="2000" dirty="0">
              <a:solidFill>
                <a:srgbClr val="00B0F0"/>
              </a:solidFill>
              <a:latin typeface="+mj-lt"/>
              <a:cs typeface="Arial"/>
              <a:sym typeface="Arial"/>
            </a:endParaRPr>
          </a:p>
          <a:p>
            <a:endParaRPr lang="it-IT" dirty="0"/>
          </a:p>
        </p:txBody>
      </p:sp>
      <p:sp>
        <p:nvSpPr>
          <p:cNvPr id="3" name="Segnaposto testo 2"/>
          <p:cNvSpPr>
            <a:spLocks noGrp="1"/>
          </p:cNvSpPr>
          <p:nvPr>
            <p:ph type="body" sz="quarter" idx="11"/>
          </p:nvPr>
        </p:nvSpPr>
        <p:spPr>
          <a:xfrm>
            <a:off x="654050" y="914401"/>
            <a:ext cx="6183313" cy="3566160"/>
          </a:xfrm>
        </p:spPr>
        <p:txBody>
          <a:bodyPr>
            <a:normAutofit/>
          </a:bodyPr>
          <a:lstStyle/>
          <a:p>
            <a:pPr lvl="0" algn="just">
              <a:spcBef>
                <a:spcPts val="0"/>
              </a:spcBef>
              <a:buClrTx/>
              <a:buSzTx/>
            </a:pPr>
            <a:r>
              <a:rPr lang="it-IT" sz="2000" b="1" dirty="0">
                <a:solidFill>
                  <a:srgbClr val="00B0F0"/>
                </a:solidFill>
                <a:latin typeface="Arial"/>
                <a:cs typeface="Arial"/>
                <a:sym typeface="Arial"/>
              </a:rPr>
              <a:t>Eventuale rideterminazione del punteggio</a:t>
            </a:r>
          </a:p>
          <a:p>
            <a:pPr marL="285750" lvl="0" indent="-285750" algn="just">
              <a:spcBef>
                <a:spcPts val="600"/>
              </a:spcBef>
              <a:buClrTx/>
              <a:buSzTx/>
              <a:buFont typeface="Wingdings" panose="05000000000000000000" pitchFamily="2" charset="2"/>
              <a:buChar char="Ø"/>
            </a:pPr>
            <a:r>
              <a:rPr lang="it-IT" sz="1400" dirty="0">
                <a:solidFill>
                  <a:schemeClr val="tx1"/>
                </a:solidFill>
                <a:latin typeface="Arial"/>
                <a:cs typeface="Arial"/>
                <a:sym typeface="Arial"/>
              </a:rPr>
              <a:t>Nel caso in cui il </a:t>
            </a:r>
            <a:r>
              <a:rPr lang="it-IT" sz="1400" b="1" dirty="0">
                <a:solidFill>
                  <a:schemeClr val="tx1"/>
                </a:solidFill>
                <a:latin typeface="Arial"/>
                <a:cs typeface="Arial"/>
                <a:sym typeface="Arial"/>
              </a:rPr>
              <a:t>punteggio globale </a:t>
            </a:r>
            <a:r>
              <a:rPr lang="it-IT" sz="1400" dirty="0">
                <a:solidFill>
                  <a:schemeClr val="tx1"/>
                </a:solidFill>
                <a:latin typeface="Arial"/>
                <a:cs typeface="Arial"/>
                <a:sym typeface="Arial"/>
              </a:rPr>
              <a:t>della </a:t>
            </a:r>
            <a:r>
              <a:rPr lang="it-IT" sz="1400" b="1" dirty="0">
                <a:solidFill>
                  <a:schemeClr val="tx1"/>
                </a:solidFill>
                <a:latin typeface="Arial"/>
                <a:cs typeface="Arial"/>
                <a:sym typeface="Arial"/>
              </a:rPr>
              <a:t>parte specifica </a:t>
            </a:r>
            <a:r>
              <a:rPr lang="it-IT" sz="1400" dirty="0">
                <a:solidFill>
                  <a:schemeClr val="tx1"/>
                </a:solidFill>
                <a:latin typeface="Arial"/>
                <a:cs typeface="Arial"/>
                <a:sym typeface="Arial"/>
              </a:rPr>
              <a:t>dell’esame </a:t>
            </a:r>
            <a:r>
              <a:rPr lang="it-IT" sz="1400" dirty="0" err="1">
                <a:solidFill>
                  <a:schemeClr val="bg1"/>
                </a:solidFill>
                <a:latin typeface="Arial"/>
                <a:cs typeface="Arial"/>
                <a:sym typeface="Arial"/>
              </a:rPr>
              <a:t>EsaBac</a:t>
            </a:r>
            <a:r>
              <a:rPr lang="it-IT" sz="1400" dirty="0">
                <a:solidFill>
                  <a:schemeClr val="bg1"/>
                </a:solidFill>
                <a:latin typeface="Arial"/>
                <a:cs typeface="Arial"/>
                <a:sym typeface="Arial"/>
              </a:rPr>
              <a:t> sia </a:t>
            </a:r>
            <a:r>
              <a:rPr lang="it-IT" sz="1400" b="1" dirty="0">
                <a:solidFill>
                  <a:schemeClr val="bg1"/>
                </a:solidFill>
                <a:latin typeface="Arial"/>
                <a:cs typeface="Arial"/>
                <a:sym typeface="Arial"/>
              </a:rPr>
              <a:t>inferiore a 12/20</a:t>
            </a:r>
            <a:r>
              <a:rPr lang="it-IT" sz="1400" dirty="0">
                <a:solidFill>
                  <a:schemeClr val="bg1"/>
                </a:solidFill>
                <a:latin typeface="Arial"/>
                <a:cs typeface="Arial"/>
                <a:sym typeface="Arial"/>
              </a:rPr>
              <a:t>, ai fini della determinazione del punteggio della seconda prova scritta, </a:t>
            </a:r>
            <a:r>
              <a:rPr lang="it-IT" sz="1400" b="1" dirty="0">
                <a:solidFill>
                  <a:schemeClr val="bg1"/>
                </a:solidFill>
                <a:latin typeface="Arial"/>
                <a:cs typeface="Arial"/>
                <a:sym typeface="Arial"/>
              </a:rPr>
              <a:t>non si tiene conto </a:t>
            </a:r>
            <a:r>
              <a:rPr lang="it-IT" sz="1400" dirty="0">
                <a:solidFill>
                  <a:schemeClr val="bg1"/>
                </a:solidFill>
                <a:latin typeface="Arial"/>
                <a:cs typeface="Arial"/>
                <a:sym typeface="Arial"/>
              </a:rPr>
              <a:t>dei risultati conseguiti dai candidati nella </a:t>
            </a:r>
            <a:r>
              <a:rPr lang="it-IT" sz="1400" b="1" dirty="0">
                <a:solidFill>
                  <a:schemeClr val="bg1"/>
                </a:solidFill>
                <a:latin typeface="Arial"/>
                <a:cs typeface="Arial"/>
                <a:sym typeface="Arial"/>
              </a:rPr>
              <a:t>terza prova </a:t>
            </a:r>
            <a:r>
              <a:rPr lang="it-IT" sz="1400" dirty="0">
                <a:solidFill>
                  <a:schemeClr val="bg1"/>
                </a:solidFill>
                <a:latin typeface="Arial"/>
                <a:cs typeface="Arial"/>
                <a:sym typeface="Arial"/>
              </a:rPr>
              <a:t>scritta </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Analogamente, nel caso in cui il candidato </a:t>
            </a:r>
            <a:r>
              <a:rPr lang="it-IT" sz="1400" b="1" dirty="0">
                <a:solidFill>
                  <a:schemeClr val="bg1"/>
                </a:solidFill>
                <a:latin typeface="Arial"/>
                <a:cs typeface="Arial"/>
                <a:sym typeface="Arial"/>
              </a:rPr>
              <a:t>non superi l’esame di Stato </a:t>
            </a:r>
            <a:r>
              <a:rPr lang="it-IT" sz="1400" dirty="0">
                <a:solidFill>
                  <a:schemeClr val="bg1"/>
                </a:solidFill>
                <a:latin typeface="Arial"/>
                <a:cs typeface="Arial"/>
                <a:sym typeface="Arial"/>
              </a:rPr>
              <a:t>in quanto ai fini dell’esito si sia tenuto conto dei </a:t>
            </a:r>
            <a:r>
              <a:rPr lang="it-IT" sz="1400" b="1" dirty="0">
                <a:solidFill>
                  <a:schemeClr val="bg1"/>
                </a:solidFill>
                <a:latin typeface="Arial"/>
                <a:cs typeface="Arial"/>
                <a:sym typeface="Arial"/>
              </a:rPr>
              <a:t>risultati della terza prova scritta</a:t>
            </a:r>
            <a:r>
              <a:rPr lang="it-IT" sz="1400" dirty="0">
                <a:solidFill>
                  <a:schemeClr val="bg1"/>
                </a:solidFill>
                <a:latin typeface="Arial"/>
                <a:cs typeface="Arial"/>
                <a:sym typeface="Arial"/>
              </a:rPr>
              <a:t>, risultati che, se non considerati, comportano il superamento dell’esame di Stato, la commissione/classe, all’atto degli adempimenti finali, </a:t>
            </a:r>
            <a:r>
              <a:rPr lang="it-IT" sz="1400" b="1" dirty="0">
                <a:solidFill>
                  <a:schemeClr val="bg1"/>
                </a:solidFill>
                <a:latin typeface="Arial"/>
                <a:cs typeface="Arial"/>
                <a:sym typeface="Arial"/>
              </a:rPr>
              <a:t>ridetermina</a:t>
            </a:r>
            <a:r>
              <a:rPr lang="it-IT" sz="1400" dirty="0">
                <a:solidFill>
                  <a:schemeClr val="bg1"/>
                </a:solidFill>
                <a:latin typeface="Arial"/>
                <a:cs typeface="Arial"/>
                <a:sym typeface="Arial"/>
              </a:rPr>
              <a:t> il punteggio della seconda prova scritta </a:t>
            </a:r>
            <a:r>
              <a:rPr lang="it-IT" sz="1400" b="1" dirty="0">
                <a:solidFill>
                  <a:schemeClr val="bg1"/>
                </a:solidFill>
                <a:latin typeface="Arial"/>
                <a:cs typeface="Arial"/>
                <a:sym typeface="Arial"/>
              </a:rPr>
              <a:t>senza tenere conto </a:t>
            </a:r>
            <a:r>
              <a:rPr lang="it-IT" sz="1400" dirty="0">
                <a:solidFill>
                  <a:schemeClr val="bg1"/>
                </a:solidFill>
                <a:latin typeface="Arial"/>
                <a:cs typeface="Arial"/>
                <a:sym typeface="Arial"/>
              </a:rPr>
              <a:t>dei risultati della </a:t>
            </a:r>
            <a:r>
              <a:rPr lang="it-IT" sz="1400" b="1" dirty="0">
                <a:solidFill>
                  <a:schemeClr val="bg1"/>
                </a:solidFill>
                <a:latin typeface="Arial"/>
                <a:cs typeface="Arial"/>
                <a:sym typeface="Arial"/>
              </a:rPr>
              <a:t>terza prova </a:t>
            </a:r>
            <a:r>
              <a:rPr lang="it-IT" sz="1400" dirty="0">
                <a:solidFill>
                  <a:schemeClr val="bg1"/>
                </a:solidFill>
                <a:latin typeface="Arial"/>
                <a:cs typeface="Arial"/>
                <a:sym typeface="Arial"/>
              </a:rPr>
              <a:t>scritta </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In questi casi la commissione/classe, all’atto degli adempimenti finali, </a:t>
            </a:r>
            <a:r>
              <a:rPr lang="it-IT" sz="1400" b="1" dirty="0">
                <a:solidFill>
                  <a:schemeClr val="bg1"/>
                </a:solidFill>
                <a:latin typeface="Arial"/>
                <a:cs typeface="Arial"/>
                <a:sym typeface="Arial"/>
              </a:rPr>
              <a:t>ridetermina</a:t>
            </a:r>
            <a:r>
              <a:rPr lang="it-IT" sz="1400" dirty="0">
                <a:solidFill>
                  <a:schemeClr val="bg1"/>
                </a:solidFill>
                <a:latin typeface="Arial"/>
                <a:cs typeface="Arial"/>
                <a:sym typeface="Arial"/>
              </a:rPr>
              <a:t> in tal senso il punteggio da attribuire alla seconda prova scritta e il punteggio finale (e il candidato non consegue il </a:t>
            </a:r>
            <a:r>
              <a:rPr lang="it-IT" sz="1400" dirty="0" err="1">
                <a:solidFill>
                  <a:schemeClr val="bg1"/>
                </a:solidFill>
                <a:latin typeface="Arial"/>
                <a:cs typeface="Arial"/>
                <a:sym typeface="Arial"/>
              </a:rPr>
              <a:t>Baccalaureat</a:t>
            </a:r>
            <a:r>
              <a:rPr lang="it-IT" sz="1400" dirty="0">
                <a:solidFill>
                  <a:schemeClr val="bg1"/>
                </a:solidFill>
                <a:latin typeface="Arial"/>
                <a:cs typeface="Arial"/>
                <a:sym typeface="Arial"/>
              </a:rPr>
              <a:t>)</a:t>
            </a:r>
          </a:p>
        </p:txBody>
      </p:sp>
    </p:spTree>
    <p:extLst>
      <p:ext uri="{BB962C8B-B14F-4D97-AF65-F5344CB8AC3E}">
        <p14:creationId xmlns:p14="http://schemas.microsoft.com/office/powerpoint/2010/main" val="1671077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653958" y="474177"/>
            <a:ext cx="5649913" cy="440224"/>
          </a:xfrm>
        </p:spPr>
        <p:txBody>
          <a:bodyPr>
            <a:normAutofit/>
          </a:bodyPr>
          <a:lstStyle/>
          <a:p>
            <a:pPr lvl="0" algn="ctr">
              <a:spcBef>
                <a:spcPts val="0"/>
              </a:spcBef>
              <a:buClrTx/>
              <a:buSzTx/>
            </a:pPr>
            <a:r>
              <a:rPr lang="it-IT" sz="2000" dirty="0">
                <a:solidFill>
                  <a:srgbClr val="00B0F0"/>
                </a:solidFill>
                <a:latin typeface="+mj-lt"/>
                <a:cs typeface="Arial"/>
                <a:sym typeface="Arial"/>
              </a:rPr>
              <a:t>Esame di Stato 2022/2023 – </a:t>
            </a:r>
            <a:r>
              <a:rPr lang="it-IT" sz="2000" dirty="0" err="1">
                <a:solidFill>
                  <a:srgbClr val="00B0F0"/>
                </a:solidFill>
                <a:latin typeface="+mj-lt"/>
                <a:cs typeface="Arial"/>
                <a:sym typeface="Arial"/>
              </a:rPr>
              <a:t>EsaBac</a:t>
            </a:r>
            <a:r>
              <a:rPr lang="it-IT" sz="2000" dirty="0">
                <a:solidFill>
                  <a:srgbClr val="00B0F0"/>
                </a:solidFill>
                <a:latin typeface="+mj-lt"/>
                <a:cs typeface="Arial"/>
                <a:sym typeface="Arial"/>
              </a:rPr>
              <a:t> </a:t>
            </a:r>
            <a:r>
              <a:rPr lang="it-IT" sz="2000" i="1" dirty="0">
                <a:solidFill>
                  <a:srgbClr val="00B0F0"/>
                </a:solidFill>
                <a:latin typeface="+mj-lt"/>
                <a:cs typeface="Arial"/>
                <a:sym typeface="Arial"/>
              </a:rPr>
              <a:t>techno</a:t>
            </a:r>
          </a:p>
          <a:p>
            <a:endParaRPr lang="it-IT" dirty="0"/>
          </a:p>
        </p:txBody>
      </p:sp>
      <p:sp>
        <p:nvSpPr>
          <p:cNvPr id="3" name="Segnaposto testo 2"/>
          <p:cNvSpPr>
            <a:spLocks noGrp="1"/>
          </p:cNvSpPr>
          <p:nvPr>
            <p:ph type="body" sz="quarter" idx="11"/>
          </p:nvPr>
        </p:nvSpPr>
        <p:spPr>
          <a:xfrm>
            <a:off x="654050" y="914401"/>
            <a:ext cx="6183313" cy="3566160"/>
          </a:xfrm>
        </p:spPr>
        <p:txBody>
          <a:bodyPr/>
          <a:lstStyle/>
          <a:p>
            <a:pPr lvl="0" algn="just">
              <a:spcBef>
                <a:spcPts val="0"/>
              </a:spcBef>
              <a:buClrTx/>
              <a:buSzTx/>
            </a:pPr>
            <a:r>
              <a:rPr lang="it-IT" sz="2000" b="1" dirty="0">
                <a:solidFill>
                  <a:srgbClr val="00B0F0"/>
                </a:solidFill>
                <a:latin typeface="Arial"/>
                <a:cs typeface="Arial"/>
                <a:sym typeface="Arial"/>
              </a:rPr>
              <a:t>Valutazione prove per rilascio </a:t>
            </a:r>
            <a:r>
              <a:rPr lang="it-IT" sz="2000" b="1" dirty="0" err="1">
                <a:solidFill>
                  <a:srgbClr val="00B0F0"/>
                </a:solidFill>
                <a:latin typeface="Arial"/>
                <a:cs typeface="Arial"/>
                <a:sym typeface="Arial"/>
              </a:rPr>
              <a:t>Baccalauréat</a:t>
            </a:r>
            <a:r>
              <a:rPr lang="it-IT" sz="2000" b="1" dirty="0">
                <a:solidFill>
                  <a:srgbClr val="00B0F0"/>
                </a:solidFill>
                <a:latin typeface="Arial"/>
                <a:cs typeface="Arial"/>
                <a:sym typeface="Arial"/>
              </a:rPr>
              <a:t> tecnologico</a:t>
            </a:r>
          </a:p>
          <a:p>
            <a:pPr marL="285750" indent="-285750" algn="just">
              <a:spcBef>
                <a:spcPts val="0"/>
              </a:spcBef>
              <a:spcAft>
                <a:spcPts val="400"/>
              </a:spcAft>
              <a:buClrTx/>
              <a:buSzTx/>
              <a:buFont typeface="Wingdings" panose="05000000000000000000" pitchFamily="2" charset="2"/>
              <a:buChar char="Ø"/>
            </a:pPr>
            <a:r>
              <a:rPr lang="it-IT" b="1" dirty="0">
                <a:solidFill>
                  <a:schemeClr val="bg1"/>
                </a:solidFill>
                <a:latin typeface="+mn-lt"/>
              </a:rPr>
              <a:t>3 prove</a:t>
            </a:r>
            <a:r>
              <a:rPr lang="it-IT" dirty="0">
                <a:solidFill>
                  <a:schemeClr val="bg1"/>
                </a:solidFill>
                <a:latin typeface="+mn-lt"/>
              </a:rPr>
              <a:t>: prova scritta di lingua cultura e comunicazione francese, prova orale di lingua cultura e comunicazione francese, prova orale di storia veicolata in francese. </a:t>
            </a:r>
          </a:p>
          <a:p>
            <a:pPr marL="285750" indent="-285750" algn="just">
              <a:spcBef>
                <a:spcPts val="0"/>
              </a:spcBef>
              <a:spcAft>
                <a:spcPts val="400"/>
              </a:spcAft>
              <a:buClrTx/>
              <a:buSzTx/>
              <a:buFont typeface="Wingdings" panose="05000000000000000000" pitchFamily="2" charset="2"/>
              <a:buChar char="Ø"/>
            </a:pPr>
            <a:r>
              <a:rPr lang="it-IT" dirty="0">
                <a:solidFill>
                  <a:schemeClr val="bg1"/>
                </a:solidFill>
                <a:latin typeface="+mn-lt"/>
              </a:rPr>
              <a:t>punteggio in </a:t>
            </a:r>
            <a:r>
              <a:rPr lang="it-IT" b="1" dirty="0">
                <a:solidFill>
                  <a:schemeClr val="bg1"/>
                </a:solidFill>
                <a:latin typeface="+mn-lt"/>
              </a:rPr>
              <a:t>ventesimi</a:t>
            </a:r>
            <a:r>
              <a:rPr lang="it-IT" dirty="0">
                <a:solidFill>
                  <a:schemeClr val="bg1"/>
                </a:solidFill>
                <a:latin typeface="+mn-lt"/>
              </a:rPr>
              <a:t>, minimo per il superamento </a:t>
            </a:r>
            <a:r>
              <a:rPr lang="it-IT" b="1" dirty="0">
                <a:solidFill>
                  <a:schemeClr val="bg1"/>
                </a:solidFill>
                <a:latin typeface="+mn-lt"/>
              </a:rPr>
              <a:t>12/20</a:t>
            </a:r>
          </a:p>
          <a:p>
            <a:pPr marL="285750" indent="-285750" algn="just">
              <a:spcBef>
                <a:spcPts val="0"/>
              </a:spcBef>
              <a:spcAft>
                <a:spcPts val="400"/>
              </a:spcAft>
              <a:buClrTx/>
              <a:buSzTx/>
              <a:buFont typeface="Wingdings" panose="05000000000000000000" pitchFamily="2" charset="2"/>
              <a:buChar char="Ø"/>
            </a:pPr>
            <a:r>
              <a:rPr lang="it-IT" dirty="0">
                <a:solidFill>
                  <a:schemeClr val="bg1"/>
                </a:solidFill>
                <a:latin typeface="+mn-lt"/>
              </a:rPr>
              <a:t>punteggio della prova di lingua cultura e comunicazione francese =  </a:t>
            </a:r>
            <a:r>
              <a:rPr lang="it-IT" b="1" dirty="0">
                <a:solidFill>
                  <a:schemeClr val="bg1"/>
                </a:solidFill>
                <a:latin typeface="+mn-lt"/>
              </a:rPr>
              <a:t>media aritmetica </a:t>
            </a:r>
            <a:r>
              <a:rPr lang="it-IT" dirty="0">
                <a:solidFill>
                  <a:schemeClr val="bg1"/>
                </a:solidFill>
                <a:latin typeface="+mn-lt"/>
              </a:rPr>
              <a:t>dei punteggi attribuiti in ventesimi alla prova scritta e alla prova orale della medesima disciplina</a:t>
            </a:r>
          </a:p>
          <a:p>
            <a:pPr marL="285750" indent="-285750" algn="just">
              <a:spcBef>
                <a:spcPts val="0"/>
              </a:spcBef>
              <a:spcAft>
                <a:spcPts val="400"/>
              </a:spcAft>
              <a:buClrTx/>
              <a:buSzTx/>
              <a:buFont typeface="Wingdings" panose="05000000000000000000" pitchFamily="2" charset="2"/>
              <a:buChar char="Ø"/>
            </a:pPr>
            <a:r>
              <a:rPr lang="it-IT" dirty="0">
                <a:solidFill>
                  <a:schemeClr val="bg1"/>
                </a:solidFill>
                <a:latin typeface="+mn-lt"/>
              </a:rPr>
              <a:t>punteggio globale della parte specifica dell’esame </a:t>
            </a:r>
            <a:r>
              <a:rPr lang="it-IT" dirty="0" err="1">
                <a:solidFill>
                  <a:schemeClr val="bg1"/>
                </a:solidFill>
                <a:latin typeface="+mn-lt"/>
              </a:rPr>
              <a:t>EsaBac</a:t>
            </a:r>
            <a:r>
              <a:rPr lang="it-IT" dirty="0">
                <a:solidFill>
                  <a:schemeClr val="bg1"/>
                </a:solidFill>
                <a:latin typeface="+mn-lt"/>
              </a:rPr>
              <a:t> techno = </a:t>
            </a:r>
            <a:r>
              <a:rPr lang="it-IT" b="1" dirty="0">
                <a:solidFill>
                  <a:schemeClr val="bg1"/>
                </a:solidFill>
                <a:latin typeface="+mn-lt"/>
              </a:rPr>
              <a:t>media aritmetica </a:t>
            </a:r>
            <a:r>
              <a:rPr lang="it-IT" dirty="0">
                <a:solidFill>
                  <a:schemeClr val="bg1"/>
                </a:solidFill>
                <a:latin typeface="+mn-lt"/>
              </a:rPr>
              <a:t>dei voti nelle prove specifiche relative alle due discipline</a:t>
            </a:r>
          </a:p>
        </p:txBody>
      </p:sp>
    </p:spTree>
    <p:extLst>
      <p:ext uri="{BB962C8B-B14F-4D97-AF65-F5344CB8AC3E}">
        <p14:creationId xmlns:p14="http://schemas.microsoft.com/office/powerpoint/2010/main" val="40318248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653958" y="474177"/>
            <a:ext cx="5649913" cy="440224"/>
          </a:xfrm>
        </p:spPr>
        <p:txBody>
          <a:bodyPr>
            <a:normAutofit/>
          </a:bodyPr>
          <a:lstStyle/>
          <a:p>
            <a:pPr lvl="0" algn="ctr">
              <a:spcBef>
                <a:spcPts val="0"/>
              </a:spcBef>
              <a:buClrTx/>
              <a:buSzTx/>
            </a:pPr>
            <a:r>
              <a:rPr lang="it-IT" sz="2000" dirty="0">
                <a:solidFill>
                  <a:srgbClr val="00B0F0"/>
                </a:solidFill>
                <a:latin typeface="+mj-lt"/>
                <a:cs typeface="Arial"/>
                <a:sym typeface="Arial"/>
              </a:rPr>
              <a:t>Esame di Stato 2022/2023 – </a:t>
            </a:r>
            <a:r>
              <a:rPr lang="it-IT" sz="2000" dirty="0" err="1">
                <a:solidFill>
                  <a:srgbClr val="00B0F0"/>
                </a:solidFill>
                <a:latin typeface="+mj-lt"/>
                <a:cs typeface="Arial"/>
                <a:sym typeface="Arial"/>
              </a:rPr>
              <a:t>EsaBac</a:t>
            </a:r>
            <a:r>
              <a:rPr lang="it-IT" sz="2000" dirty="0">
                <a:solidFill>
                  <a:srgbClr val="00B0F0"/>
                </a:solidFill>
                <a:latin typeface="+mj-lt"/>
                <a:cs typeface="Arial"/>
                <a:sym typeface="Arial"/>
              </a:rPr>
              <a:t> </a:t>
            </a:r>
            <a:r>
              <a:rPr lang="it-IT" sz="2000" i="1" dirty="0">
                <a:solidFill>
                  <a:srgbClr val="00B0F0"/>
                </a:solidFill>
                <a:latin typeface="+mj-lt"/>
                <a:cs typeface="Arial"/>
                <a:sym typeface="Arial"/>
              </a:rPr>
              <a:t>techno</a:t>
            </a:r>
          </a:p>
          <a:p>
            <a:endParaRPr lang="it-IT" dirty="0"/>
          </a:p>
        </p:txBody>
      </p:sp>
      <p:sp>
        <p:nvSpPr>
          <p:cNvPr id="3" name="Segnaposto testo 2"/>
          <p:cNvSpPr>
            <a:spLocks noGrp="1"/>
          </p:cNvSpPr>
          <p:nvPr>
            <p:ph type="body" sz="quarter" idx="11"/>
          </p:nvPr>
        </p:nvSpPr>
        <p:spPr>
          <a:xfrm>
            <a:off x="654050" y="914401"/>
            <a:ext cx="6183313" cy="3566160"/>
          </a:xfrm>
        </p:spPr>
        <p:txBody>
          <a:bodyPr>
            <a:normAutofit/>
          </a:bodyPr>
          <a:lstStyle/>
          <a:p>
            <a:pPr lvl="0" algn="just">
              <a:spcBef>
                <a:spcPts val="0"/>
              </a:spcBef>
              <a:buClrTx/>
              <a:buSzTx/>
            </a:pPr>
            <a:r>
              <a:rPr lang="it-IT" sz="2000" b="1" dirty="0">
                <a:solidFill>
                  <a:srgbClr val="00B0F0"/>
                </a:solidFill>
                <a:latin typeface="Arial"/>
                <a:cs typeface="Arial"/>
                <a:sym typeface="Arial"/>
              </a:rPr>
              <a:t>Valutazione prove ai fini dell’esame di Stato</a:t>
            </a:r>
          </a:p>
          <a:p>
            <a:pPr lvl="0" algn="just">
              <a:buClrTx/>
              <a:buSzTx/>
            </a:pPr>
            <a:r>
              <a:rPr lang="it-IT" dirty="0">
                <a:solidFill>
                  <a:schemeClr val="bg1"/>
                </a:solidFill>
                <a:latin typeface="Arial"/>
                <a:cs typeface="Arial"/>
                <a:sym typeface="Arial"/>
              </a:rPr>
              <a:t>valutazione delle prove in </a:t>
            </a:r>
            <a:r>
              <a:rPr lang="it-IT" b="1" dirty="0">
                <a:solidFill>
                  <a:schemeClr val="bg1"/>
                </a:solidFill>
                <a:latin typeface="Arial"/>
                <a:cs typeface="Arial"/>
                <a:sym typeface="Arial"/>
              </a:rPr>
              <a:t>ventesimi</a:t>
            </a:r>
            <a:r>
              <a:rPr lang="it-IT" dirty="0">
                <a:solidFill>
                  <a:schemeClr val="bg1"/>
                </a:solidFill>
                <a:latin typeface="Arial"/>
                <a:cs typeface="Arial"/>
                <a:sym typeface="Arial"/>
              </a:rPr>
              <a:t> </a:t>
            </a:r>
          </a:p>
          <a:p>
            <a:pPr lvl="0" algn="just">
              <a:buClrTx/>
              <a:buSzTx/>
            </a:pPr>
            <a:r>
              <a:rPr lang="it-IT" dirty="0">
                <a:solidFill>
                  <a:schemeClr val="bg1"/>
                </a:solidFill>
                <a:latin typeface="Arial"/>
                <a:cs typeface="Arial"/>
                <a:sym typeface="Arial"/>
              </a:rPr>
              <a:t>tale valutazione della </a:t>
            </a:r>
            <a:r>
              <a:rPr lang="it-IT" b="1" dirty="0">
                <a:solidFill>
                  <a:schemeClr val="bg1"/>
                </a:solidFill>
                <a:latin typeface="Arial"/>
                <a:cs typeface="Arial"/>
                <a:sym typeface="Arial"/>
              </a:rPr>
              <a:t>terza prova scritta di lingua, cultura e comunicazione francese</a:t>
            </a:r>
            <a:r>
              <a:rPr lang="it-IT" dirty="0">
                <a:solidFill>
                  <a:schemeClr val="bg1"/>
                </a:solidFill>
                <a:latin typeface="Arial"/>
                <a:cs typeface="Arial"/>
                <a:sym typeface="Arial"/>
              </a:rPr>
              <a:t> </a:t>
            </a:r>
            <a:r>
              <a:rPr lang="it-IT" b="1" dirty="0">
                <a:solidFill>
                  <a:schemeClr val="bg1"/>
                </a:solidFill>
                <a:latin typeface="Arial"/>
                <a:cs typeface="Arial"/>
                <a:sym typeface="Arial"/>
              </a:rPr>
              <a:t>va ricondotta nell’ambito dei punti previsti per la seconda prova scritta</a:t>
            </a:r>
            <a:r>
              <a:rPr lang="it-IT" dirty="0">
                <a:solidFill>
                  <a:schemeClr val="bg1"/>
                </a:solidFill>
                <a:latin typeface="Arial"/>
                <a:cs typeface="Arial"/>
                <a:sym typeface="Arial"/>
              </a:rPr>
              <a:t> dell’esame di Stato: la Commissione, </a:t>
            </a:r>
            <a:r>
              <a:rPr lang="it-IT" b="1" dirty="0">
                <a:solidFill>
                  <a:schemeClr val="bg1"/>
                </a:solidFill>
                <a:latin typeface="Arial"/>
                <a:cs typeface="Arial"/>
                <a:sym typeface="Arial"/>
              </a:rPr>
              <a:t>attribuito</a:t>
            </a:r>
            <a:r>
              <a:rPr lang="it-IT" dirty="0">
                <a:solidFill>
                  <a:schemeClr val="bg1"/>
                </a:solidFill>
                <a:latin typeface="Arial"/>
                <a:cs typeface="Arial"/>
                <a:sym typeface="Arial"/>
              </a:rPr>
              <a:t> in modo autonomo il </a:t>
            </a:r>
            <a:r>
              <a:rPr lang="it-IT" b="1" dirty="0">
                <a:solidFill>
                  <a:schemeClr val="bg1"/>
                </a:solidFill>
                <a:latin typeface="Arial"/>
                <a:cs typeface="Arial"/>
                <a:sym typeface="Arial"/>
              </a:rPr>
              <a:t>punteggio alla seconda e alla terza prova scritta</a:t>
            </a:r>
            <a:r>
              <a:rPr lang="it-IT" dirty="0">
                <a:solidFill>
                  <a:schemeClr val="bg1"/>
                </a:solidFill>
                <a:latin typeface="Arial"/>
                <a:cs typeface="Arial"/>
                <a:sym typeface="Arial"/>
              </a:rPr>
              <a:t>, determina la </a:t>
            </a:r>
            <a:r>
              <a:rPr lang="it-IT" b="1" dirty="0">
                <a:solidFill>
                  <a:schemeClr val="bg1"/>
                </a:solidFill>
                <a:latin typeface="Arial"/>
                <a:cs typeface="Arial"/>
                <a:sym typeface="Arial"/>
              </a:rPr>
              <a:t>media aritmetica</a:t>
            </a:r>
            <a:r>
              <a:rPr lang="it-IT" dirty="0">
                <a:solidFill>
                  <a:schemeClr val="bg1"/>
                </a:solidFill>
                <a:latin typeface="Arial"/>
                <a:cs typeface="Arial"/>
                <a:sym typeface="Arial"/>
              </a:rPr>
              <a:t> dei punti, che costituisce il punteggio complessivo da assegnare alla seconda prova scritta</a:t>
            </a:r>
          </a:p>
          <a:p>
            <a:pPr lvl="0" algn="just">
              <a:buClrTx/>
              <a:buSzTx/>
            </a:pPr>
            <a:r>
              <a:rPr lang="it-IT" dirty="0">
                <a:solidFill>
                  <a:schemeClr val="bg1"/>
                </a:solidFill>
                <a:latin typeface="Arial"/>
                <a:cs typeface="Arial"/>
                <a:sym typeface="Arial"/>
              </a:rPr>
              <a:t>la valutazione della </a:t>
            </a:r>
            <a:r>
              <a:rPr lang="it-IT" b="1" dirty="0">
                <a:solidFill>
                  <a:schemeClr val="bg1"/>
                </a:solidFill>
                <a:latin typeface="Arial"/>
                <a:cs typeface="Arial"/>
                <a:sym typeface="Arial"/>
              </a:rPr>
              <a:t>prova orale </a:t>
            </a:r>
            <a:r>
              <a:rPr lang="it-IT" dirty="0">
                <a:solidFill>
                  <a:schemeClr val="bg1"/>
                </a:solidFill>
                <a:latin typeface="Arial"/>
                <a:cs typeface="Arial"/>
                <a:sym typeface="Arial"/>
              </a:rPr>
              <a:t>di lingua, cultura e comunicazione francese e della </a:t>
            </a:r>
            <a:r>
              <a:rPr lang="it-IT" b="1" dirty="0">
                <a:solidFill>
                  <a:schemeClr val="bg1"/>
                </a:solidFill>
                <a:latin typeface="Arial"/>
                <a:cs typeface="Arial"/>
                <a:sym typeface="Arial"/>
              </a:rPr>
              <a:t>prova orale </a:t>
            </a:r>
            <a:r>
              <a:rPr lang="it-IT" dirty="0">
                <a:solidFill>
                  <a:schemeClr val="bg1"/>
                </a:solidFill>
                <a:latin typeface="Arial"/>
                <a:cs typeface="Arial"/>
                <a:sym typeface="Arial"/>
              </a:rPr>
              <a:t>di storia va </a:t>
            </a:r>
            <a:r>
              <a:rPr lang="it-IT" b="1" dirty="0">
                <a:solidFill>
                  <a:schemeClr val="bg1"/>
                </a:solidFill>
                <a:latin typeface="Arial"/>
                <a:cs typeface="Arial"/>
                <a:sym typeface="Arial"/>
              </a:rPr>
              <a:t>ricondotta</a:t>
            </a:r>
            <a:r>
              <a:rPr lang="it-IT" dirty="0">
                <a:solidFill>
                  <a:schemeClr val="bg1"/>
                </a:solidFill>
                <a:latin typeface="Arial"/>
                <a:cs typeface="Arial"/>
                <a:sym typeface="Arial"/>
              </a:rPr>
              <a:t> nell’ambito dei punti previsti per il </a:t>
            </a:r>
            <a:r>
              <a:rPr lang="it-IT" b="1" dirty="0">
                <a:solidFill>
                  <a:schemeClr val="bg1"/>
                </a:solidFill>
                <a:latin typeface="Arial"/>
                <a:cs typeface="Arial"/>
                <a:sym typeface="Arial"/>
              </a:rPr>
              <a:t>colloquio</a:t>
            </a:r>
          </a:p>
          <a:p>
            <a:pPr lvl="0" algn="just">
              <a:spcBef>
                <a:spcPts val="0"/>
              </a:spcBef>
              <a:buClrTx/>
              <a:buSzTx/>
            </a:pPr>
            <a:endParaRPr lang="it-IT" sz="1200" b="1" dirty="0">
              <a:solidFill>
                <a:srgbClr val="00B0F0"/>
              </a:solidFill>
              <a:latin typeface="Arial"/>
              <a:cs typeface="Arial"/>
              <a:sym typeface="Arial"/>
            </a:endParaRPr>
          </a:p>
        </p:txBody>
      </p:sp>
    </p:spTree>
    <p:extLst>
      <p:ext uri="{BB962C8B-B14F-4D97-AF65-F5344CB8AC3E}">
        <p14:creationId xmlns:p14="http://schemas.microsoft.com/office/powerpoint/2010/main" val="27440402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653958" y="474177"/>
            <a:ext cx="5649913" cy="440224"/>
          </a:xfrm>
        </p:spPr>
        <p:txBody>
          <a:bodyPr>
            <a:normAutofit/>
          </a:bodyPr>
          <a:lstStyle/>
          <a:p>
            <a:pPr lvl="0" algn="ctr">
              <a:spcBef>
                <a:spcPts val="0"/>
              </a:spcBef>
              <a:buClrTx/>
              <a:buSzTx/>
            </a:pPr>
            <a:r>
              <a:rPr lang="it-IT" sz="2000" dirty="0">
                <a:solidFill>
                  <a:srgbClr val="00B0F0"/>
                </a:solidFill>
                <a:latin typeface="+mj-lt"/>
                <a:cs typeface="Arial"/>
                <a:sym typeface="Arial"/>
              </a:rPr>
              <a:t>Esame di Stato 2022/2023 – </a:t>
            </a:r>
            <a:r>
              <a:rPr lang="it-IT" sz="2000" dirty="0" err="1">
                <a:solidFill>
                  <a:srgbClr val="00B0F0"/>
                </a:solidFill>
                <a:latin typeface="+mj-lt"/>
                <a:cs typeface="Arial"/>
                <a:sym typeface="Arial"/>
              </a:rPr>
              <a:t>EsaBac</a:t>
            </a:r>
            <a:r>
              <a:rPr lang="it-IT" sz="2000" dirty="0">
                <a:solidFill>
                  <a:srgbClr val="00B0F0"/>
                </a:solidFill>
                <a:latin typeface="+mj-lt"/>
                <a:cs typeface="Arial"/>
                <a:sym typeface="Arial"/>
              </a:rPr>
              <a:t> </a:t>
            </a:r>
            <a:r>
              <a:rPr lang="it-IT" sz="2000" i="1" dirty="0">
                <a:solidFill>
                  <a:srgbClr val="00B0F0"/>
                </a:solidFill>
                <a:latin typeface="+mj-lt"/>
                <a:cs typeface="Arial"/>
                <a:sym typeface="Arial"/>
              </a:rPr>
              <a:t>techno</a:t>
            </a:r>
          </a:p>
          <a:p>
            <a:endParaRPr lang="it-IT" dirty="0"/>
          </a:p>
        </p:txBody>
      </p:sp>
      <p:sp>
        <p:nvSpPr>
          <p:cNvPr id="3" name="Segnaposto testo 2"/>
          <p:cNvSpPr>
            <a:spLocks noGrp="1"/>
          </p:cNvSpPr>
          <p:nvPr>
            <p:ph type="body" sz="quarter" idx="11"/>
          </p:nvPr>
        </p:nvSpPr>
        <p:spPr>
          <a:xfrm>
            <a:off x="654050" y="914401"/>
            <a:ext cx="6183313" cy="3566160"/>
          </a:xfrm>
        </p:spPr>
        <p:txBody>
          <a:bodyPr>
            <a:normAutofit/>
          </a:bodyPr>
          <a:lstStyle/>
          <a:p>
            <a:pPr lvl="0" algn="just">
              <a:spcBef>
                <a:spcPts val="0"/>
              </a:spcBef>
              <a:buClrTx/>
              <a:buSzTx/>
            </a:pPr>
            <a:r>
              <a:rPr lang="it-IT" sz="2000" b="1" dirty="0">
                <a:solidFill>
                  <a:srgbClr val="00B0F0"/>
                </a:solidFill>
                <a:latin typeface="Arial"/>
                <a:cs typeface="Arial"/>
                <a:sym typeface="Arial"/>
              </a:rPr>
              <a:t>Eventuale rideterminazione del punteggio</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Nel caso in cui il </a:t>
            </a:r>
            <a:r>
              <a:rPr lang="it-IT" sz="1400" b="1" dirty="0">
                <a:solidFill>
                  <a:schemeClr val="bg1"/>
                </a:solidFill>
                <a:latin typeface="Arial"/>
                <a:cs typeface="Arial"/>
                <a:sym typeface="Arial"/>
              </a:rPr>
              <a:t>punteggio globale </a:t>
            </a:r>
            <a:r>
              <a:rPr lang="it-IT" sz="1400" dirty="0">
                <a:solidFill>
                  <a:schemeClr val="bg1"/>
                </a:solidFill>
                <a:latin typeface="Arial"/>
                <a:cs typeface="Arial"/>
                <a:sym typeface="Arial"/>
              </a:rPr>
              <a:t>della </a:t>
            </a:r>
            <a:r>
              <a:rPr lang="it-IT" sz="1400" b="1" dirty="0">
                <a:solidFill>
                  <a:schemeClr val="bg1"/>
                </a:solidFill>
                <a:latin typeface="Arial"/>
                <a:cs typeface="Arial"/>
                <a:sym typeface="Arial"/>
              </a:rPr>
              <a:t>parte specifica </a:t>
            </a:r>
            <a:r>
              <a:rPr lang="it-IT" sz="1400" dirty="0">
                <a:solidFill>
                  <a:schemeClr val="bg1"/>
                </a:solidFill>
                <a:latin typeface="Arial"/>
                <a:cs typeface="Arial"/>
                <a:sym typeface="Arial"/>
              </a:rPr>
              <a:t>dell’esame </a:t>
            </a:r>
            <a:r>
              <a:rPr lang="it-IT" sz="1400" dirty="0" err="1">
                <a:solidFill>
                  <a:schemeClr val="bg1"/>
                </a:solidFill>
                <a:latin typeface="Arial"/>
                <a:cs typeface="Arial"/>
                <a:sym typeface="Arial"/>
              </a:rPr>
              <a:t>EsaBac</a:t>
            </a:r>
            <a:r>
              <a:rPr lang="it-IT" sz="1400" dirty="0">
                <a:solidFill>
                  <a:schemeClr val="bg1"/>
                </a:solidFill>
                <a:latin typeface="Arial"/>
                <a:cs typeface="Arial"/>
                <a:sym typeface="Arial"/>
              </a:rPr>
              <a:t> </a:t>
            </a:r>
            <a:r>
              <a:rPr lang="it-IT" sz="1400" i="1" dirty="0">
                <a:solidFill>
                  <a:schemeClr val="bg1"/>
                </a:solidFill>
                <a:latin typeface="Arial"/>
                <a:cs typeface="Arial"/>
                <a:sym typeface="Arial"/>
              </a:rPr>
              <a:t>techno</a:t>
            </a:r>
            <a:r>
              <a:rPr lang="it-IT" sz="1400" dirty="0">
                <a:solidFill>
                  <a:schemeClr val="bg1"/>
                </a:solidFill>
                <a:latin typeface="Arial"/>
                <a:cs typeface="Arial"/>
                <a:sym typeface="Arial"/>
              </a:rPr>
              <a:t> sia </a:t>
            </a:r>
            <a:r>
              <a:rPr lang="it-IT" sz="1400" b="1" dirty="0">
                <a:solidFill>
                  <a:schemeClr val="bg1"/>
                </a:solidFill>
                <a:latin typeface="Arial"/>
                <a:cs typeface="Arial"/>
                <a:sym typeface="Arial"/>
              </a:rPr>
              <a:t>inferiore a 12/20</a:t>
            </a:r>
            <a:r>
              <a:rPr lang="it-IT" sz="1400" dirty="0">
                <a:solidFill>
                  <a:schemeClr val="bg1"/>
                </a:solidFill>
                <a:latin typeface="Arial"/>
                <a:cs typeface="Arial"/>
                <a:sym typeface="Arial"/>
              </a:rPr>
              <a:t>, ai fini della determinazione del punteggio della seconda prova scritta, </a:t>
            </a:r>
            <a:r>
              <a:rPr lang="it-IT" sz="1400" b="1" dirty="0">
                <a:solidFill>
                  <a:schemeClr val="bg1"/>
                </a:solidFill>
                <a:latin typeface="Arial"/>
                <a:cs typeface="Arial"/>
                <a:sym typeface="Arial"/>
              </a:rPr>
              <a:t>non si tiene conto </a:t>
            </a:r>
            <a:r>
              <a:rPr lang="it-IT" sz="1400" dirty="0">
                <a:solidFill>
                  <a:schemeClr val="bg1"/>
                </a:solidFill>
                <a:latin typeface="Arial"/>
                <a:cs typeface="Arial"/>
                <a:sym typeface="Arial"/>
              </a:rPr>
              <a:t>dei risultati conseguiti dai candidati nella </a:t>
            </a:r>
            <a:r>
              <a:rPr lang="it-IT" sz="1400" b="1" dirty="0">
                <a:solidFill>
                  <a:schemeClr val="bg1"/>
                </a:solidFill>
                <a:latin typeface="Arial"/>
                <a:cs typeface="Arial"/>
                <a:sym typeface="Arial"/>
              </a:rPr>
              <a:t>terza prova </a:t>
            </a:r>
            <a:r>
              <a:rPr lang="it-IT" sz="1400" dirty="0">
                <a:solidFill>
                  <a:schemeClr val="bg1"/>
                </a:solidFill>
                <a:latin typeface="Arial"/>
                <a:cs typeface="Arial"/>
                <a:sym typeface="Arial"/>
              </a:rPr>
              <a:t>scritta </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Analogamente, nel caso in cui il candidato </a:t>
            </a:r>
            <a:r>
              <a:rPr lang="it-IT" sz="1400" b="1" dirty="0">
                <a:solidFill>
                  <a:schemeClr val="bg1"/>
                </a:solidFill>
                <a:latin typeface="Arial"/>
                <a:cs typeface="Arial"/>
                <a:sym typeface="Arial"/>
              </a:rPr>
              <a:t>non superi l’esame di Stato </a:t>
            </a:r>
            <a:r>
              <a:rPr lang="it-IT" sz="1400" dirty="0">
                <a:solidFill>
                  <a:schemeClr val="bg1"/>
                </a:solidFill>
                <a:latin typeface="Arial"/>
                <a:cs typeface="Arial"/>
                <a:sym typeface="Arial"/>
              </a:rPr>
              <a:t>in quanto ai fini dell’esito si sia tenuto conto dei </a:t>
            </a:r>
            <a:r>
              <a:rPr lang="it-IT" sz="1400" b="1" dirty="0">
                <a:solidFill>
                  <a:schemeClr val="bg1"/>
                </a:solidFill>
                <a:latin typeface="Arial"/>
                <a:cs typeface="Arial"/>
                <a:sym typeface="Arial"/>
              </a:rPr>
              <a:t>risultati della terza prova </a:t>
            </a:r>
            <a:r>
              <a:rPr lang="it-IT" sz="1400" dirty="0">
                <a:solidFill>
                  <a:schemeClr val="bg1"/>
                </a:solidFill>
                <a:latin typeface="Arial"/>
                <a:cs typeface="Arial"/>
                <a:sym typeface="Arial"/>
              </a:rPr>
              <a:t>scritta, risultati che, se non considerati, comportano il superamento dell’esame di Stato, la commissione/classe, all’atto degli adempimenti finali, </a:t>
            </a:r>
            <a:r>
              <a:rPr lang="it-IT" sz="1400" b="1" dirty="0">
                <a:solidFill>
                  <a:schemeClr val="bg1"/>
                </a:solidFill>
                <a:latin typeface="Arial"/>
                <a:cs typeface="Arial"/>
                <a:sym typeface="Arial"/>
              </a:rPr>
              <a:t>ridetermina</a:t>
            </a:r>
            <a:r>
              <a:rPr lang="it-IT" sz="1400" dirty="0">
                <a:solidFill>
                  <a:schemeClr val="bg1"/>
                </a:solidFill>
                <a:latin typeface="Arial"/>
                <a:cs typeface="Arial"/>
                <a:sym typeface="Arial"/>
              </a:rPr>
              <a:t> il punteggio della seconda prova scritta </a:t>
            </a:r>
            <a:r>
              <a:rPr lang="it-IT" sz="1400" b="1" dirty="0">
                <a:solidFill>
                  <a:schemeClr val="bg1"/>
                </a:solidFill>
                <a:latin typeface="Arial"/>
                <a:cs typeface="Arial"/>
                <a:sym typeface="Arial"/>
              </a:rPr>
              <a:t>senza tenere conto </a:t>
            </a:r>
            <a:r>
              <a:rPr lang="it-IT" sz="1400" dirty="0">
                <a:solidFill>
                  <a:schemeClr val="bg1"/>
                </a:solidFill>
                <a:latin typeface="Arial"/>
                <a:cs typeface="Arial"/>
                <a:sym typeface="Arial"/>
              </a:rPr>
              <a:t>dei risultati della </a:t>
            </a:r>
            <a:r>
              <a:rPr lang="it-IT" sz="1400" b="1" dirty="0">
                <a:solidFill>
                  <a:schemeClr val="bg1"/>
                </a:solidFill>
                <a:latin typeface="Arial"/>
                <a:cs typeface="Arial"/>
                <a:sym typeface="Arial"/>
              </a:rPr>
              <a:t>terza prova </a:t>
            </a:r>
            <a:r>
              <a:rPr lang="it-IT" sz="1400" dirty="0">
                <a:solidFill>
                  <a:schemeClr val="bg1"/>
                </a:solidFill>
                <a:latin typeface="Arial"/>
                <a:cs typeface="Arial"/>
                <a:sym typeface="Arial"/>
              </a:rPr>
              <a:t>scritta </a:t>
            </a:r>
          </a:p>
          <a:p>
            <a:pPr marL="285750" lvl="0" indent="-285750" algn="just">
              <a:spcBef>
                <a:spcPts val="600"/>
              </a:spcBef>
              <a:buClrTx/>
              <a:buSzTx/>
              <a:buFont typeface="Wingdings" panose="05000000000000000000" pitchFamily="2" charset="2"/>
              <a:buChar char="Ø"/>
            </a:pPr>
            <a:r>
              <a:rPr lang="it-IT" sz="1400" dirty="0">
                <a:solidFill>
                  <a:schemeClr val="bg1"/>
                </a:solidFill>
                <a:latin typeface="Arial"/>
                <a:cs typeface="Arial"/>
                <a:sym typeface="Arial"/>
              </a:rPr>
              <a:t>In questi casi la commissione/classe, all’atto degli adempimenti finali, </a:t>
            </a:r>
            <a:r>
              <a:rPr lang="it-IT" sz="1400" b="1" dirty="0">
                <a:solidFill>
                  <a:schemeClr val="bg1"/>
                </a:solidFill>
                <a:latin typeface="Arial"/>
                <a:cs typeface="Arial"/>
                <a:sym typeface="Arial"/>
              </a:rPr>
              <a:t>ridetermina</a:t>
            </a:r>
            <a:r>
              <a:rPr lang="it-IT" sz="1400" dirty="0">
                <a:solidFill>
                  <a:schemeClr val="bg1"/>
                </a:solidFill>
                <a:latin typeface="Arial"/>
                <a:cs typeface="Arial"/>
                <a:sym typeface="Arial"/>
              </a:rPr>
              <a:t> in tal senso il punteggio da attribuire alla seconda prova scritta e il punteggio finale (e il candidato non consegue il </a:t>
            </a:r>
            <a:r>
              <a:rPr lang="it-IT" sz="1400" dirty="0" err="1">
                <a:solidFill>
                  <a:schemeClr val="bg1"/>
                </a:solidFill>
                <a:latin typeface="Arial"/>
                <a:cs typeface="Arial"/>
                <a:sym typeface="Arial"/>
              </a:rPr>
              <a:t>Baccalaureat</a:t>
            </a:r>
            <a:r>
              <a:rPr lang="it-IT" sz="1400" dirty="0">
                <a:solidFill>
                  <a:schemeClr val="tx1"/>
                </a:solidFill>
                <a:latin typeface="Arial"/>
                <a:cs typeface="Arial"/>
                <a:sym typeface="Arial"/>
              </a:rPr>
              <a:t>)</a:t>
            </a:r>
          </a:p>
        </p:txBody>
      </p:sp>
    </p:spTree>
    <p:extLst>
      <p:ext uri="{BB962C8B-B14F-4D97-AF65-F5344CB8AC3E}">
        <p14:creationId xmlns:p14="http://schemas.microsoft.com/office/powerpoint/2010/main" val="4273648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5718</TotalTime>
  <Words>9583</Words>
  <Application>Microsoft Office PowerPoint</Application>
  <PresentationFormat>Presentazione su schermo (16:9)</PresentationFormat>
  <Paragraphs>626</Paragraphs>
  <Slides>111</Slides>
  <Notes>21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111</vt:i4>
      </vt:variant>
    </vt:vector>
  </HeadingPairs>
  <TitlesOfParts>
    <vt:vector size="119" baseType="lpstr">
      <vt:lpstr>Wingdings 3</vt:lpstr>
      <vt:lpstr>Montserrat</vt:lpstr>
      <vt:lpstr>Century Gothic</vt:lpstr>
      <vt:lpstr>Arial</vt:lpstr>
      <vt:lpstr>Wingdings</vt:lpstr>
      <vt:lpstr>Calibri</vt:lpstr>
      <vt:lpstr>Karla</vt:lpstr>
      <vt:lpstr>Ione</vt:lpstr>
      <vt:lpstr>Presentazione standard di PowerPoint</vt:lpstr>
      <vt:lpstr>PIANO DI VIGILANZA</vt:lpstr>
      <vt:lpstr>TASK FORCE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PREAMBOLO….</vt:lpstr>
      <vt:lpstr>Presentazione standard di PowerPoint</vt:lpstr>
      <vt:lpstr>Presentazione standard di PowerPoint</vt:lpstr>
      <vt:lpstr>Presentazione standard di PowerPoint</vt:lpstr>
      <vt:lpstr>Presentazione standard di PowerPoint</vt:lpstr>
      <vt:lpstr>Presentazione standard di PowerPoint</vt:lpstr>
      <vt:lpstr>LA NORMA A GUIDA DELLE OPERAZIONI E DELLE SCELTE…….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QUANDO COMINCIARE LE CORREZIONI? COME SI PROCEDE?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Articolo 29 - Pubblicazione dei risultati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Valle, Gianfranco</dc:creator>
  <cp:lastModifiedBy>COMMISSO ANITA</cp:lastModifiedBy>
  <cp:revision>462</cp:revision>
  <cp:lastPrinted>2017-05-12T13:29:16Z</cp:lastPrinted>
  <dcterms:modified xsi:type="dcterms:W3CDTF">2023-06-20T09:18:36Z</dcterms:modified>
</cp:coreProperties>
</file>